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wdp" ContentType="image/vnd.ms-photo"/>
  <Default Extension="jp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
  </p:notesMasterIdLst>
  <p:sldIdLst>
    <p:sldId id="256" r:id="rId2"/>
    <p:sldId id="259" r:id="rId3"/>
    <p:sldId id="260" r:id="rId4"/>
    <p:sldId id="264" r:id="rId5"/>
    <p:sldId id="257" r:id="rId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E89DEB5-F44B-4C3A-807D-DAEBC7201094}" v="13" dt="2019-09-15T11:29:47.43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4643"/>
  </p:normalViewPr>
  <p:slideViewPr>
    <p:cSldViewPr snapToGrid="0">
      <p:cViewPr varScale="1">
        <p:scale>
          <a:sx n="90" d="100"/>
          <a:sy n="90" d="100"/>
        </p:scale>
        <p:origin x="232" y="62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13" Type="http://schemas.microsoft.com/office/2015/10/relationships/revisionInfo" Target="revisionInfo.xml"/><Relationship Id="rId3" Type="http://schemas.openxmlformats.org/officeDocument/2006/relationships/slide" Target="slides/slide2.xml"/><Relationship Id="rId7" Type="http://schemas.openxmlformats.org/officeDocument/2006/relationships/notesMaster" Target="notesMasters/notesMaster1.xml"/><Relationship Id="rId12" Type="http://schemas.microsoft.com/office/2016/11/relationships/changesInfo" Target="changesInfos/changesInfo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inhan Zhang" userId="ba35e9de-1600-4b02-84c9-b4b8d849d995" providerId="ADAL" clId="{6E89DEB5-F44B-4C3A-807D-DAEBC7201094}"/>
    <pc:docChg chg="undo custSel mod addSld modSld">
      <pc:chgData name="Jinhan Zhang" userId="ba35e9de-1600-4b02-84c9-b4b8d849d995" providerId="ADAL" clId="{6E89DEB5-F44B-4C3A-807D-DAEBC7201094}" dt="2019-09-15T11:30:17.097" v="167" actId="1076"/>
      <pc:docMkLst>
        <pc:docMk/>
      </pc:docMkLst>
      <pc:sldChg chg="addSp modSp add mod setBg setClrOvrMap">
        <pc:chgData name="Jinhan Zhang" userId="ba35e9de-1600-4b02-84c9-b4b8d849d995" providerId="ADAL" clId="{6E89DEB5-F44B-4C3A-807D-DAEBC7201094}" dt="2019-09-15T11:19:57.699" v="140" actId="20577"/>
        <pc:sldMkLst>
          <pc:docMk/>
          <pc:sldMk cId="4251087998" sldId="256"/>
        </pc:sldMkLst>
        <pc:spChg chg="mod">
          <ac:chgData name="Jinhan Zhang" userId="ba35e9de-1600-4b02-84c9-b4b8d849d995" providerId="ADAL" clId="{6E89DEB5-F44B-4C3A-807D-DAEBC7201094}" dt="2019-09-15T11:18:31.774" v="27" actId="2711"/>
          <ac:spMkLst>
            <pc:docMk/>
            <pc:sldMk cId="4251087998" sldId="256"/>
            <ac:spMk id="2" creationId="{C4574321-2827-4F6D-A370-9C4A5C4CA294}"/>
          </ac:spMkLst>
        </pc:spChg>
        <pc:spChg chg="mod">
          <ac:chgData name="Jinhan Zhang" userId="ba35e9de-1600-4b02-84c9-b4b8d849d995" providerId="ADAL" clId="{6E89DEB5-F44B-4C3A-807D-DAEBC7201094}" dt="2019-09-15T11:19:57.699" v="140" actId="20577"/>
          <ac:spMkLst>
            <pc:docMk/>
            <pc:sldMk cId="4251087998" sldId="256"/>
            <ac:spMk id="3" creationId="{2F7039EC-84BE-4752-AF8D-77382B8C4CF8}"/>
          </ac:spMkLst>
        </pc:spChg>
        <pc:spChg chg="add">
          <ac:chgData name="Jinhan Zhang" userId="ba35e9de-1600-4b02-84c9-b4b8d849d995" providerId="ADAL" clId="{6E89DEB5-F44B-4C3A-807D-DAEBC7201094}" dt="2019-09-15T11:16:55.477" v="4" actId="26606"/>
          <ac:spMkLst>
            <pc:docMk/>
            <pc:sldMk cId="4251087998" sldId="256"/>
            <ac:spMk id="10" creationId="{71B2258F-86CA-4D4D-8270-BC05FCDEBFB3}"/>
          </ac:spMkLst>
        </pc:spChg>
        <pc:picChg chg="add mod ord">
          <ac:chgData name="Jinhan Zhang" userId="ba35e9de-1600-4b02-84c9-b4b8d849d995" providerId="ADAL" clId="{6E89DEB5-F44B-4C3A-807D-DAEBC7201094}" dt="2019-09-15T11:18:02.201" v="23"/>
          <ac:picMkLst>
            <pc:docMk/>
            <pc:sldMk cId="4251087998" sldId="256"/>
            <ac:picMk id="5" creationId="{AFC7C8CC-4FD4-40BA-BAAE-3DD6BC8AFD21}"/>
          </ac:picMkLst>
        </pc:picChg>
      </pc:sldChg>
      <pc:sldChg chg="addSp delSp modSp add mod setBg">
        <pc:chgData name="Jinhan Zhang" userId="ba35e9de-1600-4b02-84c9-b4b8d849d995" providerId="ADAL" clId="{6E89DEB5-F44B-4C3A-807D-DAEBC7201094}" dt="2019-09-15T11:20:21.422" v="147" actId="26606"/>
        <pc:sldMkLst>
          <pc:docMk/>
          <pc:sldMk cId="2128673440" sldId="257"/>
        </pc:sldMkLst>
        <pc:spChg chg="del">
          <ac:chgData name="Jinhan Zhang" userId="ba35e9de-1600-4b02-84c9-b4b8d849d995" providerId="ADAL" clId="{6E89DEB5-F44B-4C3A-807D-DAEBC7201094}" dt="2019-09-15T11:20:13.528" v="143" actId="478"/>
          <ac:spMkLst>
            <pc:docMk/>
            <pc:sldMk cId="2128673440" sldId="257"/>
            <ac:spMk id="2" creationId="{3102714B-0DEA-49DE-9D1C-217B8026E8C7}"/>
          </ac:spMkLst>
        </pc:spChg>
        <pc:spChg chg="del">
          <ac:chgData name="Jinhan Zhang" userId="ba35e9de-1600-4b02-84c9-b4b8d849d995" providerId="ADAL" clId="{6E89DEB5-F44B-4C3A-807D-DAEBC7201094}" dt="2019-09-15T11:20:12.184" v="142" actId="478"/>
          <ac:spMkLst>
            <pc:docMk/>
            <pc:sldMk cId="2128673440" sldId="257"/>
            <ac:spMk id="3" creationId="{95EB41CC-1C9F-419F-95D9-E7C6EA3FD2E7}"/>
          </ac:spMkLst>
        </pc:spChg>
        <pc:picChg chg="add mod">
          <ac:chgData name="Jinhan Zhang" userId="ba35e9de-1600-4b02-84c9-b4b8d849d995" providerId="ADAL" clId="{6E89DEB5-F44B-4C3A-807D-DAEBC7201094}" dt="2019-09-15T11:20:21.422" v="147" actId="26606"/>
          <ac:picMkLst>
            <pc:docMk/>
            <pc:sldMk cId="2128673440" sldId="257"/>
            <ac:picMk id="5" creationId="{4CF0D9EC-2DF7-4CBD-887D-E0E19C86246E}"/>
          </ac:picMkLst>
        </pc:picChg>
      </pc:sldChg>
      <pc:sldChg chg="addSp delSp modSp add mod setBg">
        <pc:chgData name="Jinhan Zhang" userId="ba35e9de-1600-4b02-84c9-b4b8d849d995" providerId="ADAL" clId="{6E89DEB5-F44B-4C3A-807D-DAEBC7201094}" dt="2019-09-15T11:30:17.097" v="167" actId="1076"/>
        <pc:sldMkLst>
          <pc:docMk/>
          <pc:sldMk cId="1028030731" sldId="258"/>
        </pc:sldMkLst>
        <pc:spChg chg="del mod">
          <ac:chgData name="Jinhan Zhang" userId="ba35e9de-1600-4b02-84c9-b4b8d849d995" providerId="ADAL" clId="{6E89DEB5-F44B-4C3A-807D-DAEBC7201094}" dt="2019-09-15T11:29:42.779" v="151" actId="478"/>
          <ac:spMkLst>
            <pc:docMk/>
            <pc:sldMk cId="1028030731" sldId="258"/>
            <ac:spMk id="2" creationId="{CA09F9FC-E52A-4789-A752-E8F3ED5ACDD4}"/>
          </ac:spMkLst>
        </pc:spChg>
        <pc:spChg chg="del">
          <ac:chgData name="Jinhan Zhang" userId="ba35e9de-1600-4b02-84c9-b4b8d849d995" providerId="ADAL" clId="{6E89DEB5-F44B-4C3A-807D-DAEBC7201094}" dt="2019-09-15T11:29:39.251" v="149" actId="478"/>
          <ac:spMkLst>
            <pc:docMk/>
            <pc:sldMk cId="1028030731" sldId="258"/>
            <ac:spMk id="3" creationId="{7AFAF3F4-83D1-4ACD-BE89-233AB31909C0}"/>
          </ac:spMkLst>
        </pc:spChg>
        <pc:spChg chg="add del">
          <ac:chgData name="Jinhan Zhang" userId="ba35e9de-1600-4b02-84c9-b4b8d849d995" providerId="ADAL" clId="{6E89DEB5-F44B-4C3A-807D-DAEBC7201094}" dt="2019-09-15T11:30:08.376" v="165" actId="26606"/>
          <ac:spMkLst>
            <pc:docMk/>
            <pc:sldMk cId="1028030731" sldId="258"/>
            <ac:spMk id="6" creationId="{01D0AF59-99C3-4251-AB9A-C966C6AD4400}"/>
          </ac:spMkLst>
        </pc:spChg>
        <pc:spChg chg="add del">
          <ac:chgData name="Jinhan Zhang" userId="ba35e9de-1600-4b02-84c9-b4b8d849d995" providerId="ADAL" clId="{6E89DEB5-F44B-4C3A-807D-DAEBC7201094}" dt="2019-09-15T11:30:08.376" v="165" actId="26606"/>
          <ac:spMkLst>
            <pc:docMk/>
            <pc:sldMk cId="1028030731" sldId="258"/>
            <ac:spMk id="7" creationId="{1855405F-37A2-4869-9154-F8BE3BECE6C3}"/>
          </ac:spMkLst>
        </pc:spChg>
        <pc:spChg chg="add del">
          <ac:chgData name="Jinhan Zhang" userId="ba35e9de-1600-4b02-84c9-b4b8d849d995" providerId="ADAL" clId="{6E89DEB5-F44B-4C3A-807D-DAEBC7201094}" dt="2019-09-15T11:29:59.815" v="157" actId="26606"/>
          <ac:spMkLst>
            <pc:docMk/>
            <pc:sldMk cId="1028030731" sldId="258"/>
            <ac:spMk id="9" creationId="{32BC26D8-82FB-445E-AA49-62A77D7C1EE0}"/>
          </ac:spMkLst>
        </pc:spChg>
        <pc:spChg chg="add">
          <ac:chgData name="Jinhan Zhang" userId="ba35e9de-1600-4b02-84c9-b4b8d849d995" providerId="ADAL" clId="{6E89DEB5-F44B-4C3A-807D-DAEBC7201094}" dt="2019-09-15T11:30:08.380" v="166" actId="26606"/>
          <ac:spMkLst>
            <pc:docMk/>
            <pc:sldMk cId="1028030731" sldId="258"/>
            <ac:spMk id="10" creationId="{32BC26D8-82FB-445E-AA49-62A77D7C1EE0}"/>
          </ac:spMkLst>
        </pc:spChg>
        <pc:spChg chg="add del">
          <ac:chgData name="Jinhan Zhang" userId="ba35e9de-1600-4b02-84c9-b4b8d849d995" providerId="ADAL" clId="{6E89DEB5-F44B-4C3A-807D-DAEBC7201094}" dt="2019-09-15T11:29:59.815" v="157" actId="26606"/>
          <ac:spMkLst>
            <pc:docMk/>
            <pc:sldMk cId="1028030731" sldId="258"/>
            <ac:spMk id="11" creationId="{CB44330D-EA18-4254-AA95-EB49948539B8}"/>
          </ac:spMkLst>
        </pc:spChg>
        <pc:spChg chg="add">
          <ac:chgData name="Jinhan Zhang" userId="ba35e9de-1600-4b02-84c9-b4b8d849d995" providerId="ADAL" clId="{6E89DEB5-F44B-4C3A-807D-DAEBC7201094}" dt="2019-09-15T11:30:08.380" v="166" actId="26606"/>
          <ac:spMkLst>
            <pc:docMk/>
            <pc:sldMk cId="1028030731" sldId="258"/>
            <ac:spMk id="12" creationId="{CB44330D-EA18-4254-AA95-EB49948539B8}"/>
          </ac:spMkLst>
        </pc:spChg>
        <pc:spChg chg="add del">
          <ac:chgData name="Jinhan Zhang" userId="ba35e9de-1600-4b02-84c9-b4b8d849d995" providerId="ADAL" clId="{6E89DEB5-F44B-4C3A-807D-DAEBC7201094}" dt="2019-09-15T11:30:02.559" v="159" actId="26606"/>
          <ac:spMkLst>
            <pc:docMk/>
            <pc:sldMk cId="1028030731" sldId="258"/>
            <ac:spMk id="13" creationId="{01D0AF59-99C3-4251-AB9A-C966C6AD4400}"/>
          </ac:spMkLst>
        </pc:spChg>
        <pc:spChg chg="add del">
          <ac:chgData name="Jinhan Zhang" userId="ba35e9de-1600-4b02-84c9-b4b8d849d995" providerId="ADAL" clId="{6E89DEB5-F44B-4C3A-807D-DAEBC7201094}" dt="2019-09-15T11:30:02.559" v="159" actId="26606"/>
          <ac:spMkLst>
            <pc:docMk/>
            <pc:sldMk cId="1028030731" sldId="258"/>
            <ac:spMk id="14" creationId="{1855405F-37A2-4869-9154-F8BE3BECE6C3}"/>
          </ac:spMkLst>
        </pc:spChg>
        <pc:spChg chg="add del">
          <ac:chgData name="Jinhan Zhang" userId="ba35e9de-1600-4b02-84c9-b4b8d849d995" providerId="ADAL" clId="{6E89DEB5-F44B-4C3A-807D-DAEBC7201094}" dt="2019-09-15T11:30:04.147" v="161" actId="26606"/>
          <ac:spMkLst>
            <pc:docMk/>
            <pc:sldMk cId="1028030731" sldId="258"/>
            <ac:spMk id="16" creationId="{32BC26D8-82FB-445E-AA49-62A77D7C1EE0}"/>
          </ac:spMkLst>
        </pc:spChg>
        <pc:spChg chg="add del">
          <ac:chgData name="Jinhan Zhang" userId="ba35e9de-1600-4b02-84c9-b4b8d849d995" providerId="ADAL" clId="{6E89DEB5-F44B-4C3A-807D-DAEBC7201094}" dt="2019-09-15T11:30:04.147" v="161" actId="26606"/>
          <ac:spMkLst>
            <pc:docMk/>
            <pc:sldMk cId="1028030731" sldId="258"/>
            <ac:spMk id="17" creationId="{CB44330D-EA18-4254-AA95-EB49948539B8}"/>
          </ac:spMkLst>
        </pc:spChg>
        <pc:picChg chg="add mod">
          <ac:chgData name="Jinhan Zhang" userId="ba35e9de-1600-4b02-84c9-b4b8d849d995" providerId="ADAL" clId="{6E89DEB5-F44B-4C3A-807D-DAEBC7201094}" dt="2019-09-15T11:30:17.097" v="167" actId="1076"/>
          <ac:picMkLst>
            <pc:docMk/>
            <pc:sldMk cId="1028030731" sldId="258"/>
            <ac:picMk id="4" creationId="{7243883B-AA59-4A5E-96C1-BDE2A0ABCE0B}"/>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BCEA429-7ADA-2F4E-9B73-F436724D18C3}" type="datetimeFigureOut">
              <a:rPr lang="en-US" smtClean="0"/>
              <a:t>9/15/19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FB55E37-DF80-BF4D-87C7-778CFFF39471}" type="slidenum">
              <a:rPr lang="en-US" smtClean="0"/>
              <a:t>‹#›</a:t>
            </a:fld>
            <a:endParaRPr lang="en-US"/>
          </a:p>
        </p:txBody>
      </p:sp>
    </p:spTree>
    <p:extLst>
      <p:ext uri="{BB962C8B-B14F-4D97-AF65-F5344CB8AC3E}">
        <p14:creationId xmlns:p14="http://schemas.microsoft.com/office/powerpoint/2010/main" val="20682686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4720ea32ad_3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4720ea32ad_3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23850" algn="l" rtl="0">
              <a:spcBef>
                <a:spcPts val="0"/>
              </a:spcBef>
              <a:spcAft>
                <a:spcPts val="0"/>
              </a:spcAft>
              <a:buSzPts val="1500"/>
              <a:buFont typeface="Average"/>
              <a:buChar char="●"/>
            </a:pPr>
            <a:r>
              <a:rPr lang="en" sz="1500">
                <a:latin typeface="Average"/>
                <a:ea typeface="Average"/>
                <a:cs typeface="Average"/>
                <a:sym typeface="Average"/>
              </a:rPr>
              <a:t>Define opinion spam:</a:t>
            </a:r>
            <a:endParaRPr sz="1500">
              <a:latin typeface="Average"/>
              <a:ea typeface="Average"/>
              <a:cs typeface="Average"/>
              <a:sym typeface="Average"/>
            </a:endParaRPr>
          </a:p>
          <a:p>
            <a:pPr marL="914400" lvl="0" indent="0" algn="l" rtl="0">
              <a:spcBef>
                <a:spcPts val="0"/>
              </a:spcBef>
              <a:spcAft>
                <a:spcPts val="0"/>
              </a:spcAft>
              <a:buNone/>
            </a:pPr>
            <a:r>
              <a:rPr lang="en" sz="1500">
                <a:latin typeface="Average"/>
                <a:ea typeface="Average"/>
                <a:cs typeface="Average"/>
                <a:sym typeface="Average"/>
              </a:rPr>
              <a:t>fictitious opinions that have been deliberately written to sound authentic</a:t>
            </a:r>
            <a:endParaRPr sz="1500">
              <a:latin typeface="Average"/>
              <a:ea typeface="Average"/>
              <a:cs typeface="Average"/>
              <a:sym typeface="Average"/>
            </a:endParaRPr>
          </a:p>
        </p:txBody>
      </p:sp>
    </p:spTree>
    <p:extLst>
      <p:ext uri="{BB962C8B-B14F-4D97-AF65-F5344CB8AC3E}">
        <p14:creationId xmlns:p14="http://schemas.microsoft.com/office/powerpoint/2010/main" val="4492622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4720ea32ad_0_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4720ea32ad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965341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4720ea32ad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4720ea32ad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Yingqi</a:t>
            </a:r>
            <a:endParaRPr/>
          </a:p>
          <a:p>
            <a:pPr marL="0" lvl="0" indent="0" algn="l" rtl="0">
              <a:spcBef>
                <a:spcPts val="0"/>
              </a:spcBef>
              <a:spcAft>
                <a:spcPts val="0"/>
              </a:spcAft>
              <a:buNone/>
            </a:pPr>
            <a:endParaRPr/>
          </a:p>
          <a:p>
            <a:pPr marL="0" lvl="0" indent="0" algn="l" rtl="0">
              <a:spcBef>
                <a:spcPts val="0"/>
              </a:spcBef>
              <a:spcAft>
                <a:spcPts val="0"/>
              </a:spcAft>
              <a:buNone/>
            </a:pPr>
            <a:r>
              <a:rPr lang="en"/>
              <a:t>The first layer makes a composition of each sentence using a fix-length window, while the second layer transforms vectors of the sentences into a vector of document.</a:t>
            </a:r>
            <a:endParaRPr/>
          </a:p>
        </p:txBody>
      </p:sp>
    </p:spTree>
    <p:extLst>
      <p:ext uri="{BB962C8B-B14F-4D97-AF65-F5344CB8AC3E}">
        <p14:creationId xmlns:p14="http://schemas.microsoft.com/office/powerpoint/2010/main" val="36370380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F1F0FA-2E84-4541-B1AE-14E41BC7DAA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7FCC365-8F1C-4027-9E55-534D8B7DC3D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617461D-6814-4DC8-B131-2E067FA87929}"/>
              </a:ext>
            </a:extLst>
          </p:cNvPr>
          <p:cNvSpPr>
            <a:spLocks noGrp="1"/>
          </p:cNvSpPr>
          <p:nvPr>
            <p:ph type="dt" sz="half" idx="10"/>
          </p:nvPr>
        </p:nvSpPr>
        <p:spPr/>
        <p:txBody>
          <a:bodyPr/>
          <a:lstStyle/>
          <a:p>
            <a:fld id="{CADE0BB4-495A-4ABB-9F1A-4A07F7A4D703}" type="datetimeFigureOut">
              <a:rPr lang="en-US" smtClean="0"/>
              <a:t>9/15/19</a:t>
            </a:fld>
            <a:endParaRPr lang="en-US"/>
          </a:p>
        </p:txBody>
      </p:sp>
      <p:sp>
        <p:nvSpPr>
          <p:cNvPr id="5" name="Footer Placeholder 4">
            <a:extLst>
              <a:ext uri="{FF2B5EF4-FFF2-40B4-BE49-F238E27FC236}">
                <a16:creationId xmlns:a16="http://schemas.microsoft.com/office/drawing/2014/main" id="{210185EC-6566-4B4C-869A-4CE7C805414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E96D594-FE3A-43A0-9703-DC4E0E52D200}"/>
              </a:ext>
            </a:extLst>
          </p:cNvPr>
          <p:cNvSpPr>
            <a:spLocks noGrp="1"/>
          </p:cNvSpPr>
          <p:nvPr>
            <p:ph type="sldNum" sz="quarter" idx="12"/>
          </p:nvPr>
        </p:nvSpPr>
        <p:spPr/>
        <p:txBody>
          <a:bodyPr/>
          <a:lstStyle/>
          <a:p>
            <a:fld id="{9EB0C716-B004-4C69-B928-451D053A8E21}" type="slidenum">
              <a:rPr lang="en-US" smtClean="0"/>
              <a:t>‹#›</a:t>
            </a:fld>
            <a:endParaRPr lang="en-US"/>
          </a:p>
        </p:txBody>
      </p:sp>
    </p:spTree>
    <p:extLst>
      <p:ext uri="{BB962C8B-B14F-4D97-AF65-F5344CB8AC3E}">
        <p14:creationId xmlns:p14="http://schemas.microsoft.com/office/powerpoint/2010/main" val="28055727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F627B-64A4-4F3A-8225-8DA734E3660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73B815F-BCFB-4F8B-9A06-E763304D21B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868B580-898B-4899-9D81-85760903D542}"/>
              </a:ext>
            </a:extLst>
          </p:cNvPr>
          <p:cNvSpPr>
            <a:spLocks noGrp="1"/>
          </p:cNvSpPr>
          <p:nvPr>
            <p:ph type="dt" sz="half" idx="10"/>
          </p:nvPr>
        </p:nvSpPr>
        <p:spPr/>
        <p:txBody>
          <a:bodyPr/>
          <a:lstStyle/>
          <a:p>
            <a:fld id="{CADE0BB4-495A-4ABB-9F1A-4A07F7A4D703}" type="datetimeFigureOut">
              <a:rPr lang="en-US" smtClean="0"/>
              <a:t>9/15/19</a:t>
            </a:fld>
            <a:endParaRPr lang="en-US"/>
          </a:p>
        </p:txBody>
      </p:sp>
      <p:sp>
        <p:nvSpPr>
          <p:cNvPr id="5" name="Footer Placeholder 4">
            <a:extLst>
              <a:ext uri="{FF2B5EF4-FFF2-40B4-BE49-F238E27FC236}">
                <a16:creationId xmlns:a16="http://schemas.microsoft.com/office/drawing/2014/main" id="{F889CD05-FCD7-4B89-86B8-2A614893B9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77BF1D9-54D3-4008-8B03-03E9E6916A83}"/>
              </a:ext>
            </a:extLst>
          </p:cNvPr>
          <p:cNvSpPr>
            <a:spLocks noGrp="1"/>
          </p:cNvSpPr>
          <p:nvPr>
            <p:ph type="sldNum" sz="quarter" idx="12"/>
          </p:nvPr>
        </p:nvSpPr>
        <p:spPr/>
        <p:txBody>
          <a:bodyPr/>
          <a:lstStyle/>
          <a:p>
            <a:fld id="{9EB0C716-B004-4C69-B928-451D053A8E21}" type="slidenum">
              <a:rPr lang="en-US" smtClean="0"/>
              <a:t>‹#›</a:t>
            </a:fld>
            <a:endParaRPr lang="en-US"/>
          </a:p>
        </p:txBody>
      </p:sp>
    </p:spTree>
    <p:extLst>
      <p:ext uri="{BB962C8B-B14F-4D97-AF65-F5344CB8AC3E}">
        <p14:creationId xmlns:p14="http://schemas.microsoft.com/office/powerpoint/2010/main" val="16372566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AA6EFAF-87C0-412C-B447-1B77DC4CB7B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5ACA8E9-4410-4BBC-A185-30207AABE80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576D305-A302-434F-BAC9-59E96C1C29A5}"/>
              </a:ext>
            </a:extLst>
          </p:cNvPr>
          <p:cNvSpPr>
            <a:spLocks noGrp="1"/>
          </p:cNvSpPr>
          <p:nvPr>
            <p:ph type="dt" sz="half" idx="10"/>
          </p:nvPr>
        </p:nvSpPr>
        <p:spPr/>
        <p:txBody>
          <a:bodyPr/>
          <a:lstStyle/>
          <a:p>
            <a:fld id="{CADE0BB4-495A-4ABB-9F1A-4A07F7A4D703}" type="datetimeFigureOut">
              <a:rPr lang="en-US" smtClean="0"/>
              <a:t>9/15/19</a:t>
            </a:fld>
            <a:endParaRPr lang="en-US"/>
          </a:p>
        </p:txBody>
      </p:sp>
      <p:sp>
        <p:nvSpPr>
          <p:cNvPr id="5" name="Footer Placeholder 4">
            <a:extLst>
              <a:ext uri="{FF2B5EF4-FFF2-40B4-BE49-F238E27FC236}">
                <a16:creationId xmlns:a16="http://schemas.microsoft.com/office/drawing/2014/main" id="{3BEFEBB1-AFE5-4E60-9AE4-971EEDA7F70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BF9D11B-372C-4E7D-8592-05009044777C}"/>
              </a:ext>
            </a:extLst>
          </p:cNvPr>
          <p:cNvSpPr>
            <a:spLocks noGrp="1"/>
          </p:cNvSpPr>
          <p:nvPr>
            <p:ph type="sldNum" sz="quarter" idx="12"/>
          </p:nvPr>
        </p:nvSpPr>
        <p:spPr/>
        <p:txBody>
          <a:bodyPr/>
          <a:lstStyle/>
          <a:p>
            <a:fld id="{9EB0C716-B004-4C69-B928-451D053A8E21}" type="slidenum">
              <a:rPr lang="en-US" smtClean="0"/>
              <a:t>‹#›</a:t>
            </a:fld>
            <a:endParaRPr lang="en-US"/>
          </a:p>
        </p:txBody>
      </p:sp>
    </p:spTree>
    <p:extLst>
      <p:ext uri="{BB962C8B-B14F-4D97-AF65-F5344CB8AC3E}">
        <p14:creationId xmlns:p14="http://schemas.microsoft.com/office/powerpoint/2010/main" val="30029672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4"/>
        <p:cNvGrpSpPr/>
        <p:nvPr/>
      </p:nvGrpSpPr>
      <p:grpSpPr>
        <a:xfrm>
          <a:off x="0" y="0"/>
          <a:ext cx="0" cy="0"/>
          <a:chOff x="0" y="0"/>
          <a:chExt cx="0" cy="0"/>
        </a:xfrm>
      </p:grpSpPr>
      <p:sp>
        <p:nvSpPr>
          <p:cNvPr id="25" name="Google Shape;25;p5"/>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6" name="Google Shape;26;p5"/>
          <p:cNvSpPr txBox="1">
            <a:spLocks noGrp="1"/>
          </p:cNvSpPr>
          <p:nvPr>
            <p:ph type="body" idx="1"/>
          </p:nvPr>
        </p:nvSpPr>
        <p:spPr>
          <a:xfrm>
            <a:off x="415600" y="1536633"/>
            <a:ext cx="5333200" cy="4555200"/>
          </a:xfrm>
          <a:prstGeom prst="rect">
            <a:avLst/>
          </a:prstGeom>
        </p:spPr>
        <p:txBody>
          <a:bodyPr spcFirstLastPara="1" wrap="square" lIns="91425" tIns="91425" rIns="91425" bIns="91425" anchor="t" anchorCtr="0">
            <a:noAutofit/>
          </a:bodyPr>
          <a:lstStyle>
            <a:lvl1pPr marL="609585" lvl="0" indent="-423323">
              <a:spcBef>
                <a:spcPts val="0"/>
              </a:spcBef>
              <a:spcAft>
                <a:spcPts val="0"/>
              </a:spcAft>
              <a:buSzPts val="1400"/>
              <a:buChar char="●"/>
              <a:defRPr sz="1867"/>
            </a:lvl1pPr>
            <a:lvl2pPr marL="1219170" lvl="1" indent="-406390">
              <a:spcBef>
                <a:spcPts val="2133"/>
              </a:spcBef>
              <a:spcAft>
                <a:spcPts val="0"/>
              </a:spcAft>
              <a:buSzPts val="1200"/>
              <a:buChar char="○"/>
              <a:defRPr sz="1600"/>
            </a:lvl2pPr>
            <a:lvl3pPr marL="1828754" lvl="2" indent="-406390">
              <a:spcBef>
                <a:spcPts val="2133"/>
              </a:spcBef>
              <a:spcAft>
                <a:spcPts val="0"/>
              </a:spcAft>
              <a:buSzPts val="1200"/>
              <a:buChar char="■"/>
              <a:defRPr sz="1600"/>
            </a:lvl3pPr>
            <a:lvl4pPr marL="2438339" lvl="3" indent="-406390">
              <a:spcBef>
                <a:spcPts val="2133"/>
              </a:spcBef>
              <a:spcAft>
                <a:spcPts val="0"/>
              </a:spcAft>
              <a:buSzPts val="1200"/>
              <a:buChar char="●"/>
              <a:defRPr sz="1600"/>
            </a:lvl4pPr>
            <a:lvl5pPr marL="3047924" lvl="4" indent="-406390">
              <a:spcBef>
                <a:spcPts val="2133"/>
              </a:spcBef>
              <a:spcAft>
                <a:spcPts val="0"/>
              </a:spcAft>
              <a:buSzPts val="1200"/>
              <a:buChar char="○"/>
              <a:defRPr sz="1600"/>
            </a:lvl5pPr>
            <a:lvl6pPr marL="3657509" lvl="5" indent="-406390">
              <a:spcBef>
                <a:spcPts val="2133"/>
              </a:spcBef>
              <a:spcAft>
                <a:spcPts val="0"/>
              </a:spcAft>
              <a:buSzPts val="1200"/>
              <a:buChar char="■"/>
              <a:defRPr sz="1600"/>
            </a:lvl6pPr>
            <a:lvl7pPr marL="4267093" lvl="6" indent="-406390">
              <a:spcBef>
                <a:spcPts val="2133"/>
              </a:spcBef>
              <a:spcAft>
                <a:spcPts val="0"/>
              </a:spcAft>
              <a:buSzPts val="1200"/>
              <a:buChar char="●"/>
              <a:defRPr sz="1600"/>
            </a:lvl7pPr>
            <a:lvl8pPr marL="4876678" lvl="7" indent="-406390">
              <a:spcBef>
                <a:spcPts val="2133"/>
              </a:spcBef>
              <a:spcAft>
                <a:spcPts val="0"/>
              </a:spcAft>
              <a:buSzPts val="1200"/>
              <a:buChar char="○"/>
              <a:defRPr sz="1600"/>
            </a:lvl8pPr>
            <a:lvl9pPr marL="5486263" lvl="8" indent="-406390">
              <a:spcBef>
                <a:spcPts val="2133"/>
              </a:spcBef>
              <a:spcAft>
                <a:spcPts val="2133"/>
              </a:spcAft>
              <a:buSzPts val="1200"/>
              <a:buChar char="■"/>
              <a:defRPr sz="1600"/>
            </a:lvl9pPr>
          </a:lstStyle>
          <a:p>
            <a:endParaRPr/>
          </a:p>
        </p:txBody>
      </p:sp>
      <p:sp>
        <p:nvSpPr>
          <p:cNvPr id="27" name="Google Shape;27;p5"/>
          <p:cNvSpPr txBox="1">
            <a:spLocks noGrp="1"/>
          </p:cNvSpPr>
          <p:nvPr>
            <p:ph type="body" idx="2"/>
          </p:nvPr>
        </p:nvSpPr>
        <p:spPr>
          <a:xfrm>
            <a:off x="6443200" y="1536633"/>
            <a:ext cx="5333200" cy="4555200"/>
          </a:xfrm>
          <a:prstGeom prst="rect">
            <a:avLst/>
          </a:prstGeom>
        </p:spPr>
        <p:txBody>
          <a:bodyPr spcFirstLastPara="1" wrap="square" lIns="91425" tIns="91425" rIns="91425" bIns="91425" anchor="t" anchorCtr="0">
            <a:noAutofit/>
          </a:bodyPr>
          <a:lstStyle>
            <a:lvl1pPr marL="609585" lvl="0" indent="-423323">
              <a:spcBef>
                <a:spcPts val="0"/>
              </a:spcBef>
              <a:spcAft>
                <a:spcPts val="0"/>
              </a:spcAft>
              <a:buSzPts val="1400"/>
              <a:buChar char="●"/>
              <a:defRPr sz="1867"/>
            </a:lvl1pPr>
            <a:lvl2pPr marL="1219170" lvl="1" indent="-406390">
              <a:spcBef>
                <a:spcPts val="2133"/>
              </a:spcBef>
              <a:spcAft>
                <a:spcPts val="0"/>
              </a:spcAft>
              <a:buSzPts val="1200"/>
              <a:buChar char="○"/>
              <a:defRPr sz="1600"/>
            </a:lvl2pPr>
            <a:lvl3pPr marL="1828754" lvl="2" indent="-406390">
              <a:spcBef>
                <a:spcPts val="2133"/>
              </a:spcBef>
              <a:spcAft>
                <a:spcPts val="0"/>
              </a:spcAft>
              <a:buSzPts val="1200"/>
              <a:buChar char="■"/>
              <a:defRPr sz="1600"/>
            </a:lvl3pPr>
            <a:lvl4pPr marL="2438339" lvl="3" indent="-406390">
              <a:spcBef>
                <a:spcPts val="2133"/>
              </a:spcBef>
              <a:spcAft>
                <a:spcPts val="0"/>
              </a:spcAft>
              <a:buSzPts val="1200"/>
              <a:buChar char="●"/>
              <a:defRPr sz="1600"/>
            </a:lvl4pPr>
            <a:lvl5pPr marL="3047924" lvl="4" indent="-406390">
              <a:spcBef>
                <a:spcPts val="2133"/>
              </a:spcBef>
              <a:spcAft>
                <a:spcPts val="0"/>
              </a:spcAft>
              <a:buSzPts val="1200"/>
              <a:buChar char="○"/>
              <a:defRPr sz="1600"/>
            </a:lvl5pPr>
            <a:lvl6pPr marL="3657509" lvl="5" indent="-406390">
              <a:spcBef>
                <a:spcPts val="2133"/>
              </a:spcBef>
              <a:spcAft>
                <a:spcPts val="0"/>
              </a:spcAft>
              <a:buSzPts val="1200"/>
              <a:buChar char="■"/>
              <a:defRPr sz="1600"/>
            </a:lvl6pPr>
            <a:lvl7pPr marL="4267093" lvl="6" indent="-406390">
              <a:spcBef>
                <a:spcPts val="2133"/>
              </a:spcBef>
              <a:spcAft>
                <a:spcPts val="0"/>
              </a:spcAft>
              <a:buSzPts val="1200"/>
              <a:buChar char="●"/>
              <a:defRPr sz="1600"/>
            </a:lvl7pPr>
            <a:lvl8pPr marL="4876678" lvl="7" indent="-406390">
              <a:spcBef>
                <a:spcPts val="2133"/>
              </a:spcBef>
              <a:spcAft>
                <a:spcPts val="0"/>
              </a:spcAft>
              <a:buSzPts val="1200"/>
              <a:buChar char="○"/>
              <a:defRPr sz="1600"/>
            </a:lvl8pPr>
            <a:lvl9pPr marL="5486263" lvl="8" indent="-406390">
              <a:spcBef>
                <a:spcPts val="2133"/>
              </a:spcBef>
              <a:spcAft>
                <a:spcPts val="2133"/>
              </a:spcAft>
              <a:buSzPts val="1200"/>
              <a:buChar char="■"/>
              <a:defRPr sz="1600"/>
            </a:lvl9pPr>
          </a:lstStyle>
          <a:p>
            <a:endParaRPr/>
          </a:p>
        </p:txBody>
      </p:sp>
      <p:sp>
        <p:nvSpPr>
          <p:cNvPr id="28" name="Google Shape;28;p5"/>
          <p:cNvSpPr txBox="1">
            <a:spLocks noGrp="1"/>
          </p:cNvSpPr>
          <p:nvPr>
            <p:ph type="sldNum" idx="12"/>
          </p:nvPr>
        </p:nvSpPr>
        <p:spPr>
          <a:xfrm>
            <a:off x="11320333" y="6241345"/>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1074958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0"/>
        <p:cNvGrpSpPr/>
        <p:nvPr/>
      </p:nvGrpSpPr>
      <p:grpSpPr>
        <a:xfrm>
          <a:off x="0" y="0"/>
          <a:ext cx="0" cy="0"/>
          <a:chOff x="0" y="0"/>
          <a:chExt cx="0" cy="0"/>
        </a:xfrm>
      </p:grpSpPr>
      <p:sp>
        <p:nvSpPr>
          <p:cNvPr id="21" name="Google Shape;21;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2" name="Google Shape;22;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Autofit/>
          </a:bodyPr>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23" name="Google Shape;23;p4"/>
          <p:cNvSpPr txBox="1">
            <a:spLocks noGrp="1"/>
          </p:cNvSpPr>
          <p:nvPr>
            <p:ph type="sldNum" idx="12"/>
          </p:nvPr>
        </p:nvSpPr>
        <p:spPr>
          <a:xfrm>
            <a:off x="11320333" y="6241345"/>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41765524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39"/>
        <p:cNvGrpSpPr/>
        <p:nvPr/>
      </p:nvGrpSpPr>
      <p:grpSpPr>
        <a:xfrm>
          <a:off x="0" y="0"/>
          <a:ext cx="0" cy="0"/>
          <a:chOff x="0" y="0"/>
          <a:chExt cx="0" cy="0"/>
        </a:xfrm>
      </p:grpSpPr>
      <p:sp>
        <p:nvSpPr>
          <p:cNvPr id="40" name="Google Shape;40;p9"/>
          <p:cNvSpPr/>
          <p:nvPr/>
        </p:nvSpPr>
        <p:spPr>
          <a:xfrm>
            <a:off x="6096000" y="0"/>
            <a:ext cx="6096000" cy="6858000"/>
          </a:xfrm>
          <a:prstGeom prst="rect">
            <a:avLst/>
          </a:pr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cxnSp>
        <p:nvCxnSpPr>
          <p:cNvPr id="41" name="Google Shape;41;p9"/>
          <p:cNvCxnSpPr/>
          <p:nvPr/>
        </p:nvCxnSpPr>
        <p:spPr>
          <a:xfrm>
            <a:off x="6706233" y="5994000"/>
            <a:ext cx="624400" cy="0"/>
          </a:xfrm>
          <a:prstGeom prst="straightConnector1">
            <a:avLst/>
          </a:prstGeom>
          <a:noFill/>
          <a:ln w="19050" cap="flat" cmpd="sng">
            <a:solidFill>
              <a:schemeClr val="lt1"/>
            </a:solidFill>
            <a:prstDash val="solid"/>
            <a:round/>
            <a:headEnd type="none" w="sm" len="sm"/>
            <a:tailEnd type="none" w="sm" len="sm"/>
          </a:ln>
        </p:spPr>
      </p:cxnSp>
      <p:sp>
        <p:nvSpPr>
          <p:cNvPr id="42" name="Google Shape;42;p9"/>
          <p:cNvSpPr txBox="1">
            <a:spLocks noGrp="1"/>
          </p:cNvSpPr>
          <p:nvPr>
            <p:ph type="title"/>
          </p:nvPr>
        </p:nvSpPr>
        <p:spPr>
          <a:xfrm>
            <a:off x="354000" y="1441867"/>
            <a:ext cx="5393600" cy="22804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5600"/>
            </a:lvl1pPr>
            <a:lvl2pPr lvl="1" algn="ctr">
              <a:spcBef>
                <a:spcPts val="0"/>
              </a:spcBef>
              <a:spcAft>
                <a:spcPts val="0"/>
              </a:spcAft>
              <a:buSzPts val="4200"/>
              <a:buNone/>
              <a:defRPr sz="5600"/>
            </a:lvl2pPr>
            <a:lvl3pPr lvl="2" algn="ctr">
              <a:spcBef>
                <a:spcPts val="0"/>
              </a:spcBef>
              <a:spcAft>
                <a:spcPts val="0"/>
              </a:spcAft>
              <a:buSzPts val="4200"/>
              <a:buNone/>
              <a:defRPr sz="5600"/>
            </a:lvl3pPr>
            <a:lvl4pPr lvl="3" algn="ctr">
              <a:spcBef>
                <a:spcPts val="0"/>
              </a:spcBef>
              <a:spcAft>
                <a:spcPts val="0"/>
              </a:spcAft>
              <a:buSzPts val="4200"/>
              <a:buNone/>
              <a:defRPr sz="5600"/>
            </a:lvl4pPr>
            <a:lvl5pPr lvl="4" algn="ctr">
              <a:spcBef>
                <a:spcPts val="0"/>
              </a:spcBef>
              <a:spcAft>
                <a:spcPts val="0"/>
              </a:spcAft>
              <a:buSzPts val="4200"/>
              <a:buNone/>
              <a:defRPr sz="5600"/>
            </a:lvl5pPr>
            <a:lvl6pPr lvl="5" algn="ctr">
              <a:spcBef>
                <a:spcPts val="0"/>
              </a:spcBef>
              <a:spcAft>
                <a:spcPts val="0"/>
              </a:spcAft>
              <a:buSzPts val="4200"/>
              <a:buNone/>
              <a:defRPr sz="5600"/>
            </a:lvl6pPr>
            <a:lvl7pPr lvl="6" algn="ctr">
              <a:spcBef>
                <a:spcPts val="0"/>
              </a:spcBef>
              <a:spcAft>
                <a:spcPts val="0"/>
              </a:spcAft>
              <a:buSzPts val="4200"/>
              <a:buNone/>
              <a:defRPr sz="5600"/>
            </a:lvl7pPr>
            <a:lvl8pPr lvl="7" algn="ctr">
              <a:spcBef>
                <a:spcPts val="0"/>
              </a:spcBef>
              <a:spcAft>
                <a:spcPts val="0"/>
              </a:spcAft>
              <a:buSzPts val="4200"/>
              <a:buNone/>
              <a:defRPr sz="5600"/>
            </a:lvl8pPr>
            <a:lvl9pPr lvl="8" algn="ctr">
              <a:spcBef>
                <a:spcPts val="0"/>
              </a:spcBef>
              <a:spcAft>
                <a:spcPts val="0"/>
              </a:spcAft>
              <a:buSzPts val="4200"/>
              <a:buNone/>
              <a:defRPr sz="5600"/>
            </a:lvl9pPr>
          </a:lstStyle>
          <a:p>
            <a:endParaRPr/>
          </a:p>
        </p:txBody>
      </p:sp>
      <p:sp>
        <p:nvSpPr>
          <p:cNvPr id="43" name="Google Shape;43;p9"/>
          <p:cNvSpPr txBox="1">
            <a:spLocks noGrp="1"/>
          </p:cNvSpPr>
          <p:nvPr>
            <p:ph type="subTitle" idx="1"/>
          </p:nvPr>
        </p:nvSpPr>
        <p:spPr>
          <a:xfrm>
            <a:off x="354000" y="3793601"/>
            <a:ext cx="5393600" cy="17940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2100"/>
              <a:buNone/>
              <a:defRPr sz="2800">
                <a:solidFill>
                  <a:schemeClr val="dk1"/>
                </a:solidFill>
              </a:defRPr>
            </a:lvl1pPr>
            <a:lvl2pPr lvl="1" algn="ctr">
              <a:lnSpc>
                <a:spcPct val="100000"/>
              </a:lnSpc>
              <a:spcBef>
                <a:spcPts val="0"/>
              </a:spcBef>
              <a:spcAft>
                <a:spcPts val="0"/>
              </a:spcAft>
              <a:buClr>
                <a:schemeClr val="dk1"/>
              </a:buClr>
              <a:buSzPts val="2100"/>
              <a:buNone/>
              <a:defRPr sz="2800">
                <a:solidFill>
                  <a:schemeClr val="dk1"/>
                </a:solidFill>
              </a:defRPr>
            </a:lvl2pPr>
            <a:lvl3pPr lvl="2" algn="ctr">
              <a:lnSpc>
                <a:spcPct val="100000"/>
              </a:lnSpc>
              <a:spcBef>
                <a:spcPts val="0"/>
              </a:spcBef>
              <a:spcAft>
                <a:spcPts val="0"/>
              </a:spcAft>
              <a:buClr>
                <a:schemeClr val="dk1"/>
              </a:buClr>
              <a:buSzPts val="2100"/>
              <a:buNone/>
              <a:defRPr sz="2800">
                <a:solidFill>
                  <a:schemeClr val="dk1"/>
                </a:solidFill>
              </a:defRPr>
            </a:lvl3pPr>
            <a:lvl4pPr lvl="3" algn="ctr">
              <a:lnSpc>
                <a:spcPct val="100000"/>
              </a:lnSpc>
              <a:spcBef>
                <a:spcPts val="0"/>
              </a:spcBef>
              <a:spcAft>
                <a:spcPts val="0"/>
              </a:spcAft>
              <a:buClr>
                <a:schemeClr val="dk1"/>
              </a:buClr>
              <a:buSzPts val="2100"/>
              <a:buNone/>
              <a:defRPr sz="2800">
                <a:solidFill>
                  <a:schemeClr val="dk1"/>
                </a:solidFill>
              </a:defRPr>
            </a:lvl4pPr>
            <a:lvl5pPr lvl="4" algn="ctr">
              <a:lnSpc>
                <a:spcPct val="100000"/>
              </a:lnSpc>
              <a:spcBef>
                <a:spcPts val="0"/>
              </a:spcBef>
              <a:spcAft>
                <a:spcPts val="0"/>
              </a:spcAft>
              <a:buClr>
                <a:schemeClr val="dk1"/>
              </a:buClr>
              <a:buSzPts val="2100"/>
              <a:buNone/>
              <a:defRPr sz="2800">
                <a:solidFill>
                  <a:schemeClr val="dk1"/>
                </a:solidFill>
              </a:defRPr>
            </a:lvl5pPr>
            <a:lvl6pPr lvl="5" algn="ctr">
              <a:lnSpc>
                <a:spcPct val="100000"/>
              </a:lnSpc>
              <a:spcBef>
                <a:spcPts val="0"/>
              </a:spcBef>
              <a:spcAft>
                <a:spcPts val="0"/>
              </a:spcAft>
              <a:buClr>
                <a:schemeClr val="dk1"/>
              </a:buClr>
              <a:buSzPts val="2100"/>
              <a:buNone/>
              <a:defRPr sz="2800">
                <a:solidFill>
                  <a:schemeClr val="dk1"/>
                </a:solidFill>
              </a:defRPr>
            </a:lvl6pPr>
            <a:lvl7pPr lvl="6" algn="ctr">
              <a:lnSpc>
                <a:spcPct val="100000"/>
              </a:lnSpc>
              <a:spcBef>
                <a:spcPts val="0"/>
              </a:spcBef>
              <a:spcAft>
                <a:spcPts val="0"/>
              </a:spcAft>
              <a:buClr>
                <a:schemeClr val="dk1"/>
              </a:buClr>
              <a:buSzPts val="2100"/>
              <a:buNone/>
              <a:defRPr sz="2800">
                <a:solidFill>
                  <a:schemeClr val="dk1"/>
                </a:solidFill>
              </a:defRPr>
            </a:lvl7pPr>
            <a:lvl8pPr lvl="7" algn="ctr">
              <a:lnSpc>
                <a:spcPct val="100000"/>
              </a:lnSpc>
              <a:spcBef>
                <a:spcPts val="0"/>
              </a:spcBef>
              <a:spcAft>
                <a:spcPts val="0"/>
              </a:spcAft>
              <a:buClr>
                <a:schemeClr val="dk1"/>
              </a:buClr>
              <a:buSzPts val="2100"/>
              <a:buNone/>
              <a:defRPr sz="2800">
                <a:solidFill>
                  <a:schemeClr val="dk1"/>
                </a:solidFill>
              </a:defRPr>
            </a:lvl8pPr>
            <a:lvl9pPr lvl="8" algn="ctr">
              <a:lnSpc>
                <a:spcPct val="100000"/>
              </a:lnSpc>
              <a:spcBef>
                <a:spcPts val="0"/>
              </a:spcBef>
              <a:spcAft>
                <a:spcPts val="0"/>
              </a:spcAft>
              <a:buClr>
                <a:schemeClr val="dk1"/>
              </a:buClr>
              <a:buSzPts val="2100"/>
              <a:buNone/>
              <a:defRPr sz="2800">
                <a:solidFill>
                  <a:schemeClr val="dk1"/>
                </a:solidFill>
              </a:defRPr>
            </a:lvl9pPr>
          </a:lstStyle>
          <a:p>
            <a:endParaRPr/>
          </a:p>
        </p:txBody>
      </p:sp>
      <p:sp>
        <p:nvSpPr>
          <p:cNvPr id="44" name="Google Shape;44;p9"/>
          <p:cNvSpPr txBox="1">
            <a:spLocks noGrp="1"/>
          </p:cNvSpPr>
          <p:nvPr>
            <p:ph type="body" idx="2"/>
          </p:nvPr>
        </p:nvSpPr>
        <p:spPr>
          <a:xfrm>
            <a:off x="6586000" y="965600"/>
            <a:ext cx="5116000" cy="4926800"/>
          </a:xfrm>
          <a:prstGeom prst="rect">
            <a:avLst/>
          </a:prstGeom>
        </p:spPr>
        <p:txBody>
          <a:bodyPr spcFirstLastPara="1" wrap="square" lIns="91425" tIns="91425" rIns="91425" bIns="91425" anchor="ctr" anchorCtr="0">
            <a:noAutofit/>
          </a:bodyPr>
          <a:lstStyle>
            <a:lvl1pPr marL="609585" lvl="0" indent="-457189">
              <a:spcBef>
                <a:spcPts val="0"/>
              </a:spcBef>
              <a:spcAft>
                <a:spcPts val="0"/>
              </a:spcAft>
              <a:buClr>
                <a:schemeClr val="lt1"/>
              </a:buClr>
              <a:buSzPts val="1800"/>
              <a:buChar char="●"/>
              <a:defRPr>
                <a:solidFill>
                  <a:schemeClr val="lt1"/>
                </a:solidFill>
              </a:defRPr>
            </a:lvl1pPr>
            <a:lvl2pPr marL="1219170" lvl="1" indent="-423323">
              <a:spcBef>
                <a:spcPts val="2133"/>
              </a:spcBef>
              <a:spcAft>
                <a:spcPts val="0"/>
              </a:spcAft>
              <a:buClr>
                <a:schemeClr val="lt1"/>
              </a:buClr>
              <a:buSzPts val="1400"/>
              <a:buChar char="○"/>
              <a:defRPr>
                <a:solidFill>
                  <a:schemeClr val="lt1"/>
                </a:solidFill>
              </a:defRPr>
            </a:lvl2pPr>
            <a:lvl3pPr marL="1828754" lvl="2" indent="-423323">
              <a:spcBef>
                <a:spcPts val="2133"/>
              </a:spcBef>
              <a:spcAft>
                <a:spcPts val="0"/>
              </a:spcAft>
              <a:buClr>
                <a:schemeClr val="lt1"/>
              </a:buClr>
              <a:buSzPts val="1400"/>
              <a:buChar char="■"/>
              <a:defRPr>
                <a:solidFill>
                  <a:schemeClr val="lt1"/>
                </a:solidFill>
              </a:defRPr>
            </a:lvl3pPr>
            <a:lvl4pPr marL="2438339" lvl="3" indent="-423323">
              <a:spcBef>
                <a:spcPts val="2133"/>
              </a:spcBef>
              <a:spcAft>
                <a:spcPts val="0"/>
              </a:spcAft>
              <a:buClr>
                <a:schemeClr val="lt1"/>
              </a:buClr>
              <a:buSzPts val="1400"/>
              <a:buChar char="●"/>
              <a:defRPr>
                <a:solidFill>
                  <a:schemeClr val="lt1"/>
                </a:solidFill>
              </a:defRPr>
            </a:lvl4pPr>
            <a:lvl5pPr marL="3047924" lvl="4" indent="-423323">
              <a:spcBef>
                <a:spcPts val="2133"/>
              </a:spcBef>
              <a:spcAft>
                <a:spcPts val="0"/>
              </a:spcAft>
              <a:buClr>
                <a:schemeClr val="lt1"/>
              </a:buClr>
              <a:buSzPts val="1400"/>
              <a:buChar char="○"/>
              <a:defRPr>
                <a:solidFill>
                  <a:schemeClr val="lt1"/>
                </a:solidFill>
              </a:defRPr>
            </a:lvl5pPr>
            <a:lvl6pPr marL="3657509" lvl="5" indent="-423323">
              <a:spcBef>
                <a:spcPts val="2133"/>
              </a:spcBef>
              <a:spcAft>
                <a:spcPts val="0"/>
              </a:spcAft>
              <a:buClr>
                <a:schemeClr val="lt1"/>
              </a:buClr>
              <a:buSzPts val="1400"/>
              <a:buChar char="■"/>
              <a:defRPr>
                <a:solidFill>
                  <a:schemeClr val="lt1"/>
                </a:solidFill>
              </a:defRPr>
            </a:lvl6pPr>
            <a:lvl7pPr marL="4267093" lvl="6" indent="-423323">
              <a:spcBef>
                <a:spcPts val="2133"/>
              </a:spcBef>
              <a:spcAft>
                <a:spcPts val="0"/>
              </a:spcAft>
              <a:buClr>
                <a:schemeClr val="lt1"/>
              </a:buClr>
              <a:buSzPts val="1400"/>
              <a:buChar char="●"/>
              <a:defRPr>
                <a:solidFill>
                  <a:schemeClr val="lt1"/>
                </a:solidFill>
              </a:defRPr>
            </a:lvl7pPr>
            <a:lvl8pPr marL="4876678" lvl="7" indent="-423323">
              <a:spcBef>
                <a:spcPts val="2133"/>
              </a:spcBef>
              <a:spcAft>
                <a:spcPts val="0"/>
              </a:spcAft>
              <a:buClr>
                <a:schemeClr val="lt1"/>
              </a:buClr>
              <a:buSzPts val="1400"/>
              <a:buChar char="○"/>
              <a:defRPr>
                <a:solidFill>
                  <a:schemeClr val="lt1"/>
                </a:solidFill>
              </a:defRPr>
            </a:lvl8pPr>
            <a:lvl9pPr marL="5486263" lvl="8" indent="-423323">
              <a:spcBef>
                <a:spcPts val="2133"/>
              </a:spcBef>
              <a:spcAft>
                <a:spcPts val="2133"/>
              </a:spcAft>
              <a:buClr>
                <a:schemeClr val="lt1"/>
              </a:buClr>
              <a:buSzPts val="1400"/>
              <a:buChar char="■"/>
              <a:defRPr>
                <a:solidFill>
                  <a:schemeClr val="lt1"/>
                </a:solidFill>
              </a:defRPr>
            </a:lvl9pPr>
          </a:lstStyle>
          <a:p>
            <a:endParaRPr/>
          </a:p>
        </p:txBody>
      </p:sp>
      <p:sp>
        <p:nvSpPr>
          <p:cNvPr id="45" name="Google Shape;45;p9"/>
          <p:cNvSpPr txBox="1">
            <a:spLocks noGrp="1"/>
          </p:cNvSpPr>
          <p:nvPr>
            <p:ph type="sldNum" idx="12"/>
          </p:nvPr>
        </p:nvSpPr>
        <p:spPr>
          <a:xfrm>
            <a:off x="11320333" y="6241345"/>
            <a:ext cx="731600" cy="5248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6664432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EBAA39-9334-446C-918C-CB45428CFE4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DD2EBE2-CC14-4576-B4B8-E913971D3F8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7E5AD20-6954-4112-B6F6-19ECB8A4C9AF}"/>
              </a:ext>
            </a:extLst>
          </p:cNvPr>
          <p:cNvSpPr>
            <a:spLocks noGrp="1"/>
          </p:cNvSpPr>
          <p:nvPr>
            <p:ph type="dt" sz="half" idx="10"/>
          </p:nvPr>
        </p:nvSpPr>
        <p:spPr/>
        <p:txBody>
          <a:bodyPr/>
          <a:lstStyle/>
          <a:p>
            <a:fld id="{CADE0BB4-495A-4ABB-9F1A-4A07F7A4D703}" type="datetimeFigureOut">
              <a:rPr lang="en-US" smtClean="0"/>
              <a:t>9/15/19</a:t>
            </a:fld>
            <a:endParaRPr lang="en-US"/>
          </a:p>
        </p:txBody>
      </p:sp>
      <p:sp>
        <p:nvSpPr>
          <p:cNvPr id="5" name="Footer Placeholder 4">
            <a:extLst>
              <a:ext uri="{FF2B5EF4-FFF2-40B4-BE49-F238E27FC236}">
                <a16:creationId xmlns:a16="http://schemas.microsoft.com/office/drawing/2014/main" id="{6074B1DE-FCFE-4A7B-A65B-435397AC695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81FF4CA-3A19-4A48-BFBE-FFA2048A6BD2}"/>
              </a:ext>
            </a:extLst>
          </p:cNvPr>
          <p:cNvSpPr>
            <a:spLocks noGrp="1"/>
          </p:cNvSpPr>
          <p:nvPr>
            <p:ph type="sldNum" sz="quarter" idx="12"/>
          </p:nvPr>
        </p:nvSpPr>
        <p:spPr/>
        <p:txBody>
          <a:bodyPr/>
          <a:lstStyle/>
          <a:p>
            <a:fld id="{9EB0C716-B004-4C69-B928-451D053A8E21}" type="slidenum">
              <a:rPr lang="en-US" smtClean="0"/>
              <a:t>‹#›</a:t>
            </a:fld>
            <a:endParaRPr lang="en-US"/>
          </a:p>
        </p:txBody>
      </p:sp>
    </p:spTree>
    <p:extLst>
      <p:ext uri="{BB962C8B-B14F-4D97-AF65-F5344CB8AC3E}">
        <p14:creationId xmlns:p14="http://schemas.microsoft.com/office/powerpoint/2010/main" val="22705906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F70916-7884-4783-B363-261971755D8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1D6DBF0-30E3-466E-BBC6-7B487EA61D8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D1D0B12-C665-4EDF-9F45-C5C8E4BD78CE}"/>
              </a:ext>
            </a:extLst>
          </p:cNvPr>
          <p:cNvSpPr>
            <a:spLocks noGrp="1"/>
          </p:cNvSpPr>
          <p:nvPr>
            <p:ph type="dt" sz="half" idx="10"/>
          </p:nvPr>
        </p:nvSpPr>
        <p:spPr/>
        <p:txBody>
          <a:bodyPr/>
          <a:lstStyle/>
          <a:p>
            <a:fld id="{CADE0BB4-495A-4ABB-9F1A-4A07F7A4D703}" type="datetimeFigureOut">
              <a:rPr lang="en-US" smtClean="0"/>
              <a:t>9/15/19</a:t>
            </a:fld>
            <a:endParaRPr lang="en-US"/>
          </a:p>
        </p:txBody>
      </p:sp>
      <p:sp>
        <p:nvSpPr>
          <p:cNvPr id="5" name="Footer Placeholder 4">
            <a:extLst>
              <a:ext uri="{FF2B5EF4-FFF2-40B4-BE49-F238E27FC236}">
                <a16:creationId xmlns:a16="http://schemas.microsoft.com/office/drawing/2014/main" id="{0E94860B-9516-4191-96E6-BDD5C8C249C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1DAE28B-9A65-4D80-B532-B16CEDF0806E}"/>
              </a:ext>
            </a:extLst>
          </p:cNvPr>
          <p:cNvSpPr>
            <a:spLocks noGrp="1"/>
          </p:cNvSpPr>
          <p:nvPr>
            <p:ph type="sldNum" sz="quarter" idx="12"/>
          </p:nvPr>
        </p:nvSpPr>
        <p:spPr/>
        <p:txBody>
          <a:bodyPr/>
          <a:lstStyle/>
          <a:p>
            <a:fld id="{9EB0C716-B004-4C69-B928-451D053A8E21}" type="slidenum">
              <a:rPr lang="en-US" smtClean="0"/>
              <a:t>‹#›</a:t>
            </a:fld>
            <a:endParaRPr lang="en-US"/>
          </a:p>
        </p:txBody>
      </p:sp>
    </p:spTree>
    <p:extLst>
      <p:ext uri="{BB962C8B-B14F-4D97-AF65-F5344CB8AC3E}">
        <p14:creationId xmlns:p14="http://schemas.microsoft.com/office/powerpoint/2010/main" val="36171612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687D2F-69E1-4BE9-8537-B692424B02E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7793705-F7E4-4E48-AD46-C36E03018A3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5DC8CA6-243D-4959-BE5C-AD577AA2BBA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7934F45-EB3C-4AD7-AD6B-5E2561756AAC}"/>
              </a:ext>
            </a:extLst>
          </p:cNvPr>
          <p:cNvSpPr>
            <a:spLocks noGrp="1"/>
          </p:cNvSpPr>
          <p:nvPr>
            <p:ph type="dt" sz="half" idx="10"/>
          </p:nvPr>
        </p:nvSpPr>
        <p:spPr/>
        <p:txBody>
          <a:bodyPr/>
          <a:lstStyle/>
          <a:p>
            <a:fld id="{CADE0BB4-495A-4ABB-9F1A-4A07F7A4D703}" type="datetimeFigureOut">
              <a:rPr lang="en-US" smtClean="0"/>
              <a:t>9/15/19</a:t>
            </a:fld>
            <a:endParaRPr lang="en-US"/>
          </a:p>
        </p:txBody>
      </p:sp>
      <p:sp>
        <p:nvSpPr>
          <p:cNvPr id="6" name="Footer Placeholder 5">
            <a:extLst>
              <a:ext uri="{FF2B5EF4-FFF2-40B4-BE49-F238E27FC236}">
                <a16:creationId xmlns:a16="http://schemas.microsoft.com/office/drawing/2014/main" id="{870BA1DF-25ED-4F43-A31A-7E455B6DA75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608E836-1349-4518-8B7F-A713F95F8BC8}"/>
              </a:ext>
            </a:extLst>
          </p:cNvPr>
          <p:cNvSpPr>
            <a:spLocks noGrp="1"/>
          </p:cNvSpPr>
          <p:nvPr>
            <p:ph type="sldNum" sz="quarter" idx="12"/>
          </p:nvPr>
        </p:nvSpPr>
        <p:spPr/>
        <p:txBody>
          <a:bodyPr/>
          <a:lstStyle/>
          <a:p>
            <a:fld id="{9EB0C716-B004-4C69-B928-451D053A8E21}" type="slidenum">
              <a:rPr lang="en-US" smtClean="0"/>
              <a:t>‹#›</a:t>
            </a:fld>
            <a:endParaRPr lang="en-US"/>
          </a:p>
        </p:txBody>
      </p:sp>
    </p:spTree>
    <p:extLst>
      <p:ext uri="{BB962C8B-B14F-4D97-AF65-F5344CB8AC3E}">
        <p14:creationId xmlns:p14="http://schemas.microsoft.com/office/powerpoint/2010/main" val="38772229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0BF649-4CB6-4D24-AD0C-E07CC4AB427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5A944B3-CD85-47E2-A83A-A958C36F0E2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D93D82-A6BE-4B49-8837-B2ADF33F99A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05ADC35-7BAA-4385-AA2C-EA0B519E7FA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EE11E21-3E3A-4F9E-84B0-8235F031A54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27D7E52-B6AF-4AC3-8907-076F2F5CC10F}"/>
              </a:ext>
            </a:extLst>
          </p:cNvPr>
          <p:cNvSpPr>
            <a:spLocks noGrp="1"/>
          </p:cNvSpPr>
          <p:nvPr>
            <p:ph type="dt" sz="half" idx="10"/>
          </p:nvPr>
        </p:nvSpPr>
        <p:spPr/>
        <p:txBody>
          <a:bodyPr/>
          <a:lstStyle/>
          <a:p>
            <a:fld id="{CADE0BB4-495A-4ABB-9F1A-4A07F7A4D703}" type="datetimeFigureOut">
              <a:rPr lang="en-US" smtClean="0"/>
              <a:t>9/15/19</a:t>
            </a:fld>
            <a:endParaRPr lang="en-US"/>
          </a:p>
        </p:txBody>
      </p:sp>
      <p:sp>
        <p:nvSpPr>
          <p:cNvPr id="8" name="Footer Placeholder 7">
            <a:extLst>
              <a:ext uri="{FF2B5EF4-FFF2-40B4-BE49-F238E27FC236}">
                <a16:creationId xmlns:a16="http://schemas.microsoft.com/office/drawing/2014/main" id="{43E2CAAC-299E-4DBA-8CEC-97D86D4A697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DAD8C0F-4456-475A-84DC-55CF4CDD8EC5}"/>
              </a:ext>
            </a:extLst>
          </p:cNvPr>
          <p:cNvSpPr>
            <a:spLocks noGrp="1"/>
          </p:cNvSpPr>
          <p:nvPr>
            <p:ph type="sldNum" sz="quarter" idx="12"/>
          </p:nvPr>
        </p:nvSpPr>
        <p:spPr/>
        <p:txBody>
          <a:bodyPr/>
          <a:lstStyle/>
          <a:p>
            <a:fld id="{9EB0C716-B004-4C69-B928-451D053A8E21}" type="slidenum">
              <a:rPr lang="en-US" smtClean="0"/>
              <a:t>‹#›</a:t>
            </a:fld>
            <a:endParaRPr lang="en-US"/>
          </a:p>
        </p:txBody>
      </p:sp>
    </p:spTree>
    <p:extLst>
      <p:ext uri="{BB962C8B-B14F-4D97-AF65-F5344CB8AC3E}">
        <p14:creationId xmlns:p14="http://schemas.microsoft.com/office/powerpoint/2010/main" val="25592712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0E7EB4-5CAA-491E-8698-6B77B2FE142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522067A-7A4B-4A97-B52F-635537633123}"/>
              </a:ext>
            </a:extLst>
          </p:cNvPr>
          <p:cNvSpPr>
            <a:spLocks noGrp="1"/>
          </p:cNvSpPr>
          <p:nvPr>
            <p:ph type="dt" sz="half" idx="10"/>
          </p:nvPr>
        </p:nvSpPr>
        <p:spPr/>
        <p:txBody>
          <a:bodyPr/>
          <a:lstStyle/>
          <a:p>
            <a:fld id="{CADE0BB4-495A-4ABB-9F1A-4A07F7A4D703}" type="datetimeFigureOut">
              <a:rPr lang="en-US" smtClean="0"/>
              <a:t>9/15/19</a:t>
            </a:fld>
            <a:endParaRPr lang="en-US"/>
          </a:p>
        </p:txBody>
      </p:sp>
      <p:sp>
        <p:nvSpPr>
          <p:cNvPr id="4" name="Footer Placeholder 3">
            <a:extLst>
              <a:ext uri="{FF2B5EF4-FFF2-40B4-BE49-F238E27FC236}">
                <a16:creationId xmlns:a16="http://schemas.microsoft.com/office/drawing/2014/main" id="{6860A363-0F42-46C5-BC07-1FEBCD6339B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421FE03-8B43-4101-9481-E6F2419BC141}"/>
              </a:ext>
            </a:extLst>
          </p:cNvPr>
          <p:cNvSpPr>
            <a:spLocks noGrp="1"/>
          </p:cNvSpPr>
          <p:nvPr>
            <p:ph type="sldNum" sz="quarter" idx="12"/>
          </p:nvPr>
        </p:nvSpPr>
        <p:spPr/>
        <p:txBody>
          <a:bodyPr/>
          <a:lstStyle/>
          <a:p>
            <a:fld id="{9EB0C716-B004-4C69-B928-451D053A8E21}" type="slidenum">
              <a:rPr lang="en-US" smtClean="0"/>
              <a:t>‹#›</a:t>
            </a:fld>
            <a:endParaRPr lang="en-US"/>
          </a:p>
        </p:txBody>
      </p:sp>
    </p:spTree>
    <p:extLst>
      <p:ext uri="{BB962C8B-B14F-4D97-AF65-F5344CB8AC3E}">
        <p14:creationId xmlns:p14="http://schemas.microsoft.com/office/powerpoint/2010/main" val="32444952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CACD70A-D3E2-4B3F-8A12-9821F42CB75C}"/>
              </a:ext>
            </a:extLst>
          </p:cNvPr>
          <p:cNvSpPr>
            <a:spLocks noGrp="1"/>
          </p:cNvSpPr>
          <p:nvPr>
            <p:ph type="dt" sz="half" idx="10"/>
          </p:nvPr>
        </p:nvSpPr>
        <p:spPr/>
        <p:txBody>
          <a:bodyPr/>
          <a:lstStyle/>
          <a:p>
            <a:fld id="{CADE0BB4-495A-4ABB-9F1A-4A07F7A4D703}" type="datetimeFigureOut">
              <a:rPr lang="en-US" smtClean="0"/>
              <a:t>9/15/19</a:t>
            </a:fld>
            <a:endParaRPr lang="en-US"/>
          </a:p>
        </p:txBody>
      </p:sp>
      <p:sp>
        <p:nvSpPr>
          <p:cNvPr id="3" name="Footer Placeholder 2">
            <a:extLst>
              <a:ext uri="{FF2B5EF4-FFF2-40B4-BE49-F238E27FC236}">
                <a16:creationId xmlns:a16="http://schemas.microsoft.com/office/drawing/2014/main" id="{EFEA08D8-C053-44BF-B6AA-C6CAB058200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6AC4ACA-14E5-485A-9760-D4E9DD9BE81D}"/>
              </a:ext>
            </a:extLst>
          </p:cNvPr>
          <p:cNvSpPr>
            <a:spLocks noGrp="1"/>
          </p:cNvSpPr>
          <p:nvPr>
            <p:ph type="sldNum" sz="quarter" idx="12"/>
          </p:nvPr>
        </p:nvSpPr>
        <p:spPr/>
        <p:txBody>
          <a:bodyPr/>
          <a:lstStyle/>
          <a:p>
            <a:fld id="{9EB0C716-B004-4C69-B928-451D053A8E21}" type="slidenum">
              <a:rPr lang="en-US" smtClean="0"/>
              <a:t>‹#›</a:t>
            </a:fld>
            <a:endParaRPr lang="en-US"/>
          </a:p>
        </p:txBody>
      </p:sp>
    </p:spTree>
    <p:extLst>
      <p:ext uri="{BB962C8B-B14F-4D97-AF65-F5344CB8AC3E}">
        <p14:creationId xmlns:p14="http://schemas.microsoft.com/office/powerpoint/2010/main" val="10956462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91E5F6-FFA9-4230-A659-8855438B1FC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50E89EF-51A7-4359-93A5-8B99DD6FE2A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4199E41-74BF-40A0-BB7C-C93CDF1E9D0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6B1F4DA-83D8-46CE-BA44-96F11A87CF82}"/>
              </a:ext>
            </a:extLst>
          </p:cNvPr>
          <p:cNvSpPr>
            <a:spLocks noGrp="1"/>
          </p:cNvSpPr>
          <p:nvPr>
            <p:ph type="dt" sz="half" idx="10"/>
          </p:nvPr>
        </p:nvSpPr>
        <p:spPr/>
        <p:txBody>
          <a:bodyPr/>
          <a:lstStyle/>
          <a:p>
            <a:fld id="{CADE0BB4-495A-4ABB-9F1A-4A07F7A4D703}" type="datetimeFigureOut">
              <a:rPr lang="en-US" smtClean="0"/>
              <a:t>9/15/19</a:t>
            </a:fld>
            <a:endParaRPr lang="en-US"/>
          </a:p>
        </p:txBody>
      </p:sp>
      <p:sp>
        <p:nvSpPr>
          <p:cNvPr id="6" name="Footer Placeholder 5">
            <a:extLst>
              <a:ext uri="{FF2B5EF4-FFF2-40B4-BE49-F238E27FC236}">
                <a16:creationId xmlns:a16="http://schemas.microsoft.com/office/drawing/2014/main" id="{4764455F-7C45-48CD-B5C7-8A90FCC8D7A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A62BD84-9799-4B65-947B-ACEBBCF24CA9}"/>
              </a:ext>
            </a:extLst>
          </p:cNvPr>
          <p:cNvSpPr>
            <a:spLocks noGrp="1"/>
          </p:cNvSpPr>
          <p:nvPr>
            <p:ph type="sldNum" sz="quarter" idx="12"/>
          </p:nvPr>
        </p:nvSpPr>
        <p:spPr/>
        <p:txBody>
          <a:bodyPr/>
          <a:lstStyle/>
          <a:p>
            <a:fld id="{9EB0C716-B004-4C69-B928-451D053A8E21}" type="slidenum">
              <a:rPr lang="en-US" smtClean="0"/>
              <a:t>‹#›</a:t>
            </a:fld>
            <a:endParaRPr lang="en-US"/>
          </a:p>
        </p:txBody>
      </p:sp>
    </p:spTree>
    <p:extLst>
      <p:ext uri="{BB962C8B-B14F-4D97-AF65-F5344CB8AC3E}">
        <p14:creationId xmlns:p14="http://schemas.microsoft.com/office/powerpoint/2010/main" val="25220286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83F6BF-4FA1-4B0D-B3B9-A38E4D80E30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90A8A7D-972B-4398-8B98-0D68727C121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16A3253-4344-4A69-8488-229443A7FDE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42CD68D-3ECD-468B-AA7D-8D38DA7FEE9C}"/>
              </a:ext>
            </a:extLst>
          </p:cNvPr>
          <p:cNvSpPr>
            <a:spLocks noGrp="1"/>
          </p:cNvSpPr>
          <p:nvPr>
            <p:ph type="dt" sz="half" idx="10"/>
          </p:nvPr>
        </p:nvSpPr>
        <p:spPr/>
        <p:txBody>
          <a:bodyPr/>
          <a:lstStyle/>
          <a:p>
            <a:fld id="{CADE0BB4-495A-4ABB-9F1A-4A07F7A4D703}" type="datetimeFigureOut">
              <a:rPr lang="en-US" smtClean="0"/>
              <a:t>9/15/19</a:t>
            </a:fld>
            <a:endParaRPr lang="en-US"/>
          </a:p>
        </p:txBody>
      </p:sp>
      <p:sp>
        <p:nvSpPr>
          <p:cNvPr id="6" name="Footer Placeholder 5">
            <a:extLst>
              <a:ext uri="{FF2B5EF4-FFF2-40B4-BE49-F238E27FC236}">
                <a16:creationId xmlns:a16="http://schemas.microsoft.com/office/drawing/2014/main" id="{1BB848A5-7964-4AA9-A35F-4A0A789AEC8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A136C37-174E-4605-945A-22BF221F6ACC}"/>
              </a:ext>
            </a:extLst>
          </p:cNvPr>
          <p:cNvSpPr>
            <a:spLocks noGrp="1"/>
          </p:cNvSpPr>
          <p:nvPr>
            <p:ph type="sldNum" sz="quarter" idx="12"/>
          </p:nvPr>
        </p:nvSpPr>
        <p:spPr/>
        <p:txBody>
          <a:bodyPr/>
          <a:lstStyle/>
          <a:p>
            <a:fld id="{9EB0C716-B004-4C69-B928-451D053A8E21}" type="slidenum">
              <a:rPr lang="en-US" smtClean="0"/>
              <a:t>‹#›</a:t>
            </a:fld>
            <a:endParaRPr lang="en-US"/>
          </a:p>
        </p:txBody>
      </p:sp>
    </p:spTree>
    <p:extLst>
      <p:ext uri="{BB962C8B-B14F-4D97-AF65-F5344CB8AC3E}">
        <p14:creationId xmlns:p14="http://schemas.microsoft.com/office/powerpoint/2010/main" val="9721673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3884306-6BFA-497C-A3C3-35431FABDF5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DE26667-BBEB-471C-9D15-74C4B182A9F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A91C2CD-08B4-48D5-A524-1B4F1280D6A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ADE0BB4-495A-4ABB-9F1A-4A07F7A4D703}" type="datetimeFigureOut">
              <a:rPr lang="en-US" smtClean="0"/>
              <a:t>9/15/19</a:t>
            </a:fld>
            <a:endParaRPr lang="en-US"/>
          </a:p>
        </p:txBody>
      </p:sp>
      <p:sp>
        <p:nvSpPr>
          <p:cNvPr id="5" name="Footer Placeholder 4">
            <a:extLst>
              <a:ext uri="{FF2B5EF4-FFF2-40B4-BE49-F238E27FC236}">
                <a16:creationId xmlns:a16="http://schemas.microsoft.com/office/drawing/2014/main" id="{9794B0D8-5A94-4885-A486-53F2D56134C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B5FC5E0-A478-4412-A29F-E2F95BC50AB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EB0C716-B004-4C69-B928-451D053A8E21}" type="slidenum">
              <a:rPr lang="en-US" smtClean="0"/>
              <a:t>‹#›</a:t>
            </a:fld>
            <a:endParaRPr lang="en-US"/>
          </a:p>
        </p:txBody>
      </p:sp>
    </p:spTree>
    <p:extLst>
      <p:ext uri="{BB962C8B-B14F-4D97-AF65-F5344CB8AC3E}">
        <p14:creationId xmlns:p14="http://schemas.microsoft.com/office/powerpoint/2010/main" val="184174096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screenshot of a cell phone&#10;&#10;Description automatically generated">
            <a:extLst>
              <a:ext uri="{FF2B5EF4-FFF2-40B4-BE49-F238E27FC236}">
                <a16:creationId xmlns:a16="http://schemas.microsoft.com/office/drawing/2014/main" id="{AFC7C8CC-4FD4-40BA-BAAE-3DD6BC8AFD21}"/>
              </a:ext>
            </a:extLst>
          </p:cNvPr>
          <p:cNvPicPr>
            <a:picLocks noChangeAspect="1"/>
          </p:cNvPicPr>
          <p:nvPr/>
        </p:nvPicPr>
        <p:blipFill rotWithShape="1">
          <a:blip r:embed="rId2">
            <a:alphaModFix amt="50000"/>
            <a:extLst>
              <a:ext uri="{BEBA8EAE-BF5A-486C-A8C5-ECC9F3942E4B}">
                <a14:imgProps xmlns:a14="http://schemas.microsoft.com/office/drawing/2010/main">
                  <a14:imgLayer r:embed="rId3">
                    <a14:imgEffect>
                      <a14:artisticBlur radius="32"/>
                    </a14:imgEffect>
                  </a14:imgLayer>
                </a14:imgProps>
              </a:ext>
              <a:ext uri="{28A0092B-C50C-407E-A947-70E740481C1C}">
                <a14:useLocalDpi xmlns:a14="http://schemas.microsoft.com/office/drawing/2010/main" val="0"/>
              </a:ext>
            </a:extLst>
          </a:blip>
          <a:srcRect b="10000"/>
          <a:stretch/>
        </p:blipFill>
        <p:spPr>
          <a:xfrm>
            <a:off x="20" y="-68093"/>
            <a:ext cx="12191980" cy="6857999"/>
          </a:xfrm>
          <a:prstGeom prst="rect">
            <a:avLst/>
          </a:prstGeom>
        </p:spPr>
      </p:pic>
      <p:sp>
        <p:nvSpPr>
          <p:cNvPr id="2" name="Title 1">
            <a:extLst>
              <a:ext uri="{FF2B5EF4-FFF2-40B4-BE49-F238E27FC236}">
                <a16:creationId xmlns:a16="http://schemas.microsoft.com/office/drawing/2014/main" id="{C4574321-2827-4F6D-A370-9C4A5C4CA294}"/>
              </a:ext>
            </a:extLst>
          </p:cNvPr>
          <p:cNvSpPr>
            <a:spLocks noGrp="1"/>
          </p:cNvSpPr>
          <p:nvPr>
            <p:ph type="ctrTitle"/>
          </p:nvPr>
        </p:nvSpPr>
        <p:spPr>
          <a:xfrm>
            <a:off x="1524000" y="1122362"/>
            <a:ext cx="9144000" cy="2900518"/>
          </a:xfrm>
        </p:spPr>
        <p:txBody>
          <a:bodyPr>
            <a:normAutofit/>
          </a:bodyPr>
          <a:lstStyle/>
          <a:p>
            <a:r>
              <a:rPr lang="en-US" sz="8000" b="1" dirty="0">
                <a:solidFill>
                  <a:srgbClr val="FFFFFF"/>
                </a:solidFill>
                <a:latin typeface="+mn-lt"/>
              </a:rPr>
              <a:t>Spam Slayer</a:t>
            </a:r>
          </a:p>
        </p:txBody>
      </p:sp>
      <p:sp>
        <p:nvSpPr>
          <p:cNvPr id="3" name="Subtitle 2">
            <a:extLst>
              <a:ext uri="{FF2B5EF4-FFF2-40B4-BE49-F238E27FC236}">
                <a16:creationId xmlns:a16="http://schemas.microsoft.com/office/drawing/2014/main" id="{2F7039EC-84BE-4752-AF8D-77382B8C4CF8}"/>
              </a:ext>
            </a:extLst>
          </p:cNvPr>
          <p:cNvSpPr>
            <a:spLocks noGrp="1"/>
          </p:cNvSpPr>
          <p:nvPr>
            <p:ph type="subTitle" idx="1"/>
          </p:nvPr>
        </p:nvSpPr>
        <p:spPr>
          <a:xfrm>
            <a:off x="1524000" y="4159404"/>
            <a:ext cx="9144000" cy="1098395"/>
          </a:xfrm>
        </p:spPr>
        <p:txBody>
          <a:bodyPr>
            <a:normAutofit/>
          </a:bodyPr>
          <a:lstStyle/>
          <a:p>
            <a:r>
              <a:rPr lang="en-US" dirty="0">
                <a:solidFill>
                  <a:srgbClr val="FFFFFF"/>
                </a:solidFill>
              </a:rPr>
              <a:t>A web app to slay Amazon fake reviews</a:t>
            </a:r>
          </a:p>
        </p:txBody>
      </p:sp>
    </p:spTree>
    <p:extLst>
      <p:ext uri="{BB962C8B-B14F-4D97-AF65-F5344CB8AC3E}">
        <p14:creationId xmlns:p14="http://schemas.microsoft.com/office/powerpoint/2010/main" val="4251087998"/>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5"/>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en" sz="4000" dirty="0"/>
              <a:t>Pop Quiz: which of the following review is deceptive?	</a:t>
            </a:r>
            <a:endParaRPr sz="4000" dirty="0"/>
          </a:p>
        </p:txBody>
      </p:sp>
      <p:sp>
        <p:nvSpPr>
          <p:cNvPr id="73" name="Google Shape;73;p15"/>
          <p:cNvSpPr txBox="1">
            <a:spLocks noGrp="1"/>
          </p:cNvSpPr>
          <p:nvPr>
            <p:ph type="body" idx="1"/>
          </p:nvPr>
        </p:nvSpPr>
        <p:spPr>
          <a:xfrm>
            <a:off x="415600" y="1677667"/>
            <a:ext cx="11360800" cy="1660400"/>
          </a:xfrm>
          <a:prstGeom prst="rect">
            <a:avLst/>
          </a:prstGeom>
          <a:ln w="9525" cap="flat" cmpd="sng">
            <a:solidFill>
              <a:schemeClr val="dk1"/>
            </a:solidFill>
            <a:prstDash val="solid"/>
            <a:round/>
            <a:headEnd type="none" w="sm" len="sm"/>
            <a:tailEnd type="none" w="sm" len="sm"/>
          </a:ln>
        </p:spPr>
        <p:txBody>
          <a:bodyPr spcFirstLastPara="1" vert="horz" wrap="square" lIns="121900" tIns="121900" rIns="121900" bIns="121900" rtlCol="0" anchor="t" anchorCtr="0">
            <a:noAutofit/>
          </a:bodyPr>
          <a:lstStyle/>
          <a:p>
            <a:pPr marL="0" indent="0">
              <a:buNone/>
            </a:pPr>
            <a:r>
              <a:rPr lang="en" sz="2000" dirty="0"/>
              <a:t>My recent stay at the Amalfi Hotel in Chicago couldn't have gone worse. Apart from the price of staying there and the slow response time of hotel staff I was totally let down by the food that could be found there. There are many attractions in the area and indeed leaving the hotel is the best part of the experience.</a:t>
            </a:r>
            <a:endParaRPr sz="2000" dirty="0"/>
          </a:p>
          <a:p>
            <a:pPr marL="0" indent="0">
              <a:spcBef>
                <a:spcPts val="2133"/>
              </a:spcBef>
              <a:buNone/>
            </a:pPr>
            <a:endParaRPr sz="1467" dirty="0"/>
          </a:p>
          <a:p>
            <a:pPr marL="0" indent="0">
              <a:spcBef>
                <a:spcPts val="2133"/>
              </a:spcBef>
              <a:buNone/>
            </a:pPr>
            <a:endParaRPr sz="1467" dirty="0"/>
          </a:p>
          <a:p>
            <a:pPr marL="0" indent="0">
              <a:spcBef>
                <a:spcPts val="2133"/>
              </a:spcBef>
              <a:buNone/>
            </a:pPr>
            <a:endParaRPr dirty="0"/>
          </a:p>
          <a:p>
            <a:pPr marL="0" indent="0">
              <a:spcBef>
                <a:spcPts val="2133"/>
              </a:spcBef>
              <a:spcAft>
                <a:spcPts val="2133"/>
              </a:spcAft>
              <a:buNone/>
            </a:pPr>
            <a:endParaRPr dirty="0"/>
          </a:p>
        </p:txBody>
      </p:sp>
      <p:sp>
        <p:nvSpPr>
          <p:cNvPr id="74" name="Google Shape;74;p15"/>
          <p:cNvSpPr txBox="1">
            <a:spLocks noGrp="1"/>
          </p:cNvSpPr>
          <p:nvPr>
            <p:ph type="body" idx="2"/>
          </p:nvPr>
        </p:nvSpPr>
        <p:spPr>
          <a:xfrm>
            <a:off x="415600" y="3839367"/>
            <a:ext cx="11360800" cy="2288000"/>
          </a:xfrm>
          <a:prstGeom prst="rect">
            <a:avLst/>
          </a:prstGeom>
          <a:ln w="9525" cap="flat" cmpd="sng">
            <a:solidFill>
              <a:schemeClr val="dk1"/>
            </a:solidFill>
            <a:prstDash val="solid"/>
            <a:round/>
            <a:headEnd type="none" w="sm" len="sm"/>
            <a:tailEnd type="none" w="sm" len="sm"/>
          </a:ln>
        </p:spPr>
        <p:txBody>
          <a:bodyPr spcFirstLastPara="1" vert="horz" wrap="square" lIns="121900" tIns="121900" rIns="121900" bIns="121900" rtlCol="0" anchor="t" anchorCtr="0">
            <a:noAutofit/>
          </a:bodyPr>
          <a:lstStyle/>
          <a:p>
            <a:pPr marL="0" indent="0">
              <a:spcAft>
                <a:spcPts val="2133"/>
              </a:spcAft>
              <a:buNone/>
            </a:pPr>
            <a:r>
              <a:rPr lang="en" sz="2000"/>
              <a:t>When my husband and I went to Amalfi Hotel we were expecting first class service. First, when we got there we learned they had given our room to another guest and we were not able to get a suite like we had booked. Room service took forever and the food was subpar. Supposedly they had planners to help explore the area, but we requested one and never saw hide nor hair of a planner. The spa staff seemed incompetent. The only positive things I can say about Amalfi Hotel was that the rooms were stylish as advertised. I give this hotel two stars.</a:t>
            </a:r>
            <a:endParaRPr sz="2000"/>
          </a:p>
        </p:txBody>
      </p:sp>
      <p:sp>
        <p:nvSpPr>
          <p:cNvPr id="75" name="Google Shape;75;p15"/>
          <p:cNvSpPr txBox="1"/>
          <p:nvPr/>
        </p:nvSpPr>
        <p:spPr>
          <a:xfrm>
            <a:off x="8746267" y="6300667"/>
            <a:ext cx="3313200" cy="279600"/>
          </a:xfrm>
          <a:prstGeom prst="rect">
            <a:avLst/>
          </a:prstGeom>
          <a:noFill/>
          <a:ln>
            <a:noFill/>
          </a:ln>
        </p:spPr>
        <p:txBody>
          <a:bodyPr spcFirstLastPara="1" wrap="square" lIns="121900" tIns="121900" rIns="121900" bIns="121900" anchor="t" anchorCtr="0">
            <a:noAutofit/>
          </a:bodyPr>
          <a:lstStyle/>
          <a:p>
            <a:r>
              <a:rPr lang="en" sz="2133">
                <a:solidFill>
                  <a:schemeClr val="accent3"/>
                </a:solidFill>
                <a:latin typeface="Average"/>
                <a:ea typeface="Average"/>
                <a:cs typeface="Average"/>
                <a:sym typeface="Average"/>
              </a:rPr>
              <a:t>(data from Ott et al. 2011) </a:t>
            </a:r>
            <a:endParaRPr sz="2400"/>
          </a:p>
        </p:txBody>
      </p:sp>
    </p:spTree>
    <p:extLst>
      <p:ext uri="{BB962C8B-B14F-4D97-AF65-F5344CB8AC3E}">
        <p14:creationId xmlns:p14="http://schemas.microsoft.com/office/powerpoint/2010/main" val="23454708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Google Shape;80;p16"/>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en"/>
              <a:t>And the answer is …...</a:t>
            </a:r>
            <a:endParaRPr/>
          </a:p>
          <a:p>
            <a:endParaRPr/>
          </a:p>
        </p:txBody>
      </p:sp>
      <p:sp>
        <p:nvSpPr>
          <p:cNvPr id="81" name="Google Shape;81;p16"/>
          <p:cNvSpPr txBox="1">
            <a:spLocks noGrp="1"/>
          </p:cNvSpPr>
          <p:nvPr>
            <p:ph type="title"/>
          </p:nvPr>
        </p:nvSpPr>
        <p:spPr>
          <a:xfrm>
            <a:off x="415600" y="2665400"/>
            <a:ext cx="11360800" cy="763600"/>
          </a:xfrm>
          <a:prstGeom prst="rect">
            <a:avLst/>
          </a:prstGeom>
        </p:spPr>
        <p:txBody>
          <a:bodyPr spcFirstLastPara="1" vert="horz" wrap="square" lIns="121900" tIns="121900" rIns="121900" bIns="121900" rtlCol="0" anchor="t" anchorCtr="0">
            <a:noAutofit/>
          </a:bodyPr>
          <a:lstStyle/>
          <a:p>
            <a:pPr algn="ctr"/>
            <a:r>
              <a:rPr lang="en" sz="8000"/>
              <a:t>BOTH OF THEM!</a:t>
            </a:r>
            <a:endParaRPr sz="8000"/>
          </a:p>
          <a:p>
            <a:endParaRPr/>
          </a:p>
        </p:txBody>
      </p:sp>
      <p:sp>
        <p:nvSpPr>
          <p:cNvPr id="82" name="Google Shape;82;p16"/>
          <p:cNvSpPr/>
          <p:nvPr/>
        </p:nvSpPr>
        <p:spPr>
          <a:xfrm>
            <a:off x="2209600" y="1755133"/>
            <a:ext cx="7898000" cy="36044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Tree>
    <p:extLst>
      <p:ext uri="{BB962C8B-B14F-4D97-AF65-F5344CB8AC3E}">
        <p14:creationId xmlns:p14="http://schemas.microsoft.com/office/powerpoint/2010/main" val="2285236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1000"/>
                                          </p:stCondLst>
                                        </p:cTn>
                                        <p:tgtEl>
                                          <p:spTgt spid="8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14"/>
        <p:cNvGrpSpPr/>
        <p:nvPr/>
      </p:nvGrpSpPr>
      <p:grpSpPr>
        <a:xfrm>
          <a:off x="0" y="0"/>
          <a:ext cx="0" cy="0"/>
          <a:chOff x="0" y="0"/>
          <a:chExt cx="0" cy="0"/>
        </a:xfrm>
      </p:grpSpPr>
      <p:pic>
        <p:nvPicPr>
          <p:cNvPr id="115" name="Google Shape;115;p21"/>
          <p:cNvPicPr preferRelativeResize="0"/>
          <p:nvPr/>
        </p:nvPicPr>
        <p:blipFill>
          <a:blip r:embed="rId3">
            <a:alphaModFix/>
          </a:blip>
          <a:stretch>
            <a:fillRect/>
          </a:stretch>
        </p:blipFill>
        <p:spPr>
          <a:xfrm>
            <a:off x="21850" y="1760517"/>
            <a:ext cx="6051500" cy="3824332"/>
          </a:xfrm>
          <a:prstGeom prst="rect">
            <a:avLst/>
          </a:prstGeom>
          <a:noFill/>
          <a:ln>
            <a:noFill/>
          </a:ln>
        </p:spPr>
      </p:pic>
      <p:sp>
        <p:nvSpPr>
          <p:cNvPr id="116" name="Google Shape;116;p21"/>
          <p:cNvSpPr txBox="1">
            <a:spLocks noGrp="1"/>
          </p:cNvSpPr>
          <p:nvPr>
            <p:ph type="title"/>
          </p:nvPr>
        </p:nvSpPr>
        <p:spPr>
          <a:xfrm>
            <a:off x="6311888" y="348758"/>
            <a:ext cx="5393600" cy="2280400"/>
          </a:xfrm>
          <a:prstGeom prst="rect">
            <a:avLst/>
          </a:prstGeom>
        </p:spPr>
        <p:txBody>
          <a:bodyPr spcFirstLastPara="1" vert="horz" wrap="square" lIns="121900" tIns="121900" rIns="121900" bIns="121900" rtlCol="0" anchor="b" anchorCtr="0">
            <a:noAutofit/>
          </a:bodyPr>
          <a:lstStyle/>
          <a:p>
            <a:r>
              <a:rPr lang="en" dirty="0">
                <a:solidFill>
                  <a:schemeClr val="bg1"/>
                </a:solidFill>
              </a:rPr>
              <a:t>Convolutional Neural Network</a:t>
            </a:r>
            <a:endParaRPr dirty="0">
              <a:solidFill>
                <a:schemeClr val="bg1"/>
              </a:solidFill>
            </a:endParaRPr>
          </a:p>
          <a:p>
            <a:r>
              <a:rPr lang="en" sz="2667" dirty="0">
                <a:solidFill>
                  <a:schemeClr val="bg1"/>
                </a:solidFill>
                <a:latin typeface="Average"/>
                <a:ea typeface="Average"/>
                <a:cs typeface="Average"/>
                <a:sym typeface="Average"/>
              </a:rPr>
              <a:t>without recurrent layers </a:t>
            </a:r>
            <a:endParaRPr sz="2667" dirty="0">
              <a:solidFill>
                <a:schemeClr val="bg1"/>
              </a:solidFill>
            </a:endParaRPr>
          </a:p>
        </p:txBody>
      </p:sp>
      <p:sp>
        <p:nvSpPr>
          <p:cNvPr id="117" name="Google Shape;117;p21"/>
          <p:cNvSpPr txBox="1">
            <a:spLocks noGrp="1"/>
          </p:cNvSpPr>
          <p:nvPr>
            <p:ph type="subTitle" idx="1"/>
          </p:nvPr>
        </p:nvSpPr>
        <p:spPr>
          <a:xfrm>
            <a:off x="6311888" y="2844112"/>
            <a:ext cx="5816800" cy="3705600"/>
          </a:xfrm>
          <a:prstGeom prst="rect">
            <a:avLst/>
          </a:prstGeom>
        </p:spPr>
        <p:txBody>
          <a:bodyPr spcFirstLastPara="1" vert="horz" wrap="square" lIns="121900" tIns="121900" rIns="121900" bIns="121900" rtlCol="0" anchor="t" anchorCtr="0">
            <a:noAutofit/>
          </a:bodyPr>
          <a:lstStyle/>
          <a:p>
            <a:pPr marL="609585" indent="-431789" algn="l">
              <a:buSzPts val="1500"/>
              <a:buChar char="●"/>
            </a:pPr>
            <a:r>
              <a:rPr lang="en" sz="2000" dirty="0">
                <a:solidFill>
                  <a:schemeClr val="bg1"/>
                </a:solidFill>
              </a:rPr>
              <a:t>Compare to bi-directional RCNN</a:t>
            </a:r>
            <a:endParaRPr sz="2000" dirty="0">
              <a:solidFill>
                <a:schemeClr val="bg1"/>
              </a:solidFill>
            </a:endParaRPr>
          </a:p>
          <a:p>
            <a:pPr marL="609585" indent="0" algn="l"/>
            <a:endParaRPr sz="2000" dirty="0">
              <a:solidFill>
                <a:schemeClr val="bg1"/>
              </a:solidFill>
            </a:endParaRPr>
          </a:p>
          <a:p>
            <a:pPr marL="609585" indent="-431789" algn="l">
              <a:buSzPts val="1500"/>
              <a:buChar char="●"/>
            </a:pPr>
            <a:r>
              <a:rPr lang="en" sz="2000" dirty="0">
                <a:solidFill>
                  <a:schemeClr val="bg1"/>
                </a:solidFill>
              </a:rPr>
              <a:t>Implementation of Li, Qin, Ren and Liu (2016) of the model</a:t>
            </a:r>
            <a:endParaRPr sz="2000" dirty="0">
              <a:solidFill>
                <a:schemeClr val="bg1"/>
              </a:solidFill>
            </a:endParaRPr>
          </a:p>
          <a:p>
            <a:pPr marL="609585" indent="0" algn="l"/>
            <a:endParaRPr sz="2000" dirty="0">
              <a:solidFill>
                <a:schemeClr val="bg1"/>
              </a:solidFill>
            </a:endParaRPr>
          </a:p>
          <a:p>
            <a:pPr marL="609585" indent="-431789" algn="l">
              <a:buSzPts val="1500"/>
              <a:buChar char="●"/>
            </a:pPr>
            <a:r>
              <a:rPr lang="en" sz="2000" dirty="0">
                <a:solidFill>
                  <a:schemeClr val="bg1"/>
                </a:solidFill>
              </a:rPr>
              <a:t>Sentence → Conv Layer → Word Embedding</a:t>
            </a:r>
            <a:endParaRPr sz="2000" dirty="0">
              <a:solidFill>
                <a:schemeClr val="bg1"/>
              </a:solidFill>
            </a:endParaRPr>
          </a:p>
          <a:p>
            <a:pPr marL="609585" indent="0" algn="l"/>
            <a:endParaRPr sz="2000" dirty="0">
              <a:solidFill>
                <a:schemeClr val="bg1"/>
              </a:solidFill>
            </a:endParaRPr>
          </a:p>
          <a:p>
            <a:pPr marL="609585" indent="-431789" algn="l">
              <a:buSzPts val="1500"/>
              <a:buChar char="●"/>
            </a:pPr>
            <a:r>
              <a:rPr lang="en" sz="2000" dirty="0">
                <a:solidFill>
                  <a:schemeClr val="bg1"/>
                </a:solidFill>
              </a:rPr>
              <a:t>2 convolutional layers</a:t>
            </a:r>
            <a:endParaRPr sz="2000" dirty="0">
              <a:solidFill>
                <a:schemeClr val="bg1"/>
              </a:solidFill>
            </a:endParaRPr>
          </a:p>
          <a:p>
            <a:pPr marL="1219170" lvl="1" indent="-431789" algn="l">
              <a:buSzPts val="1500"/>
              <a:buChar char="○"/>
            </a:pPr>
            <a:r>
              <a:rPr lang="en" sz="2000" dirty="0">
                <a:solidFill>
                  <a:schemeClr val="bg1"/>
                </a:solidFill>
              </a:rPr>
              <a:t>semantic meaning → local features </a:t>
            </a:r>
            <a:endParaRPr sz="2000" dirty="0">
              <a:solidFill>
                <a:schemeClr val="bg1"/>
              </a:solidFill>
            </a:endParaRPr>
          </a:p>
          <a:p>
            <a:pPr marL="1219170" lvl="1" indent="-431789" algn="l">
              <a:buSzPts val="1500"/>
              <a:buChar char="○"/>
            </a:pPr>
            <a:r>
              <a:rPr lang="en" sz="2000" dirty="0">
                <a:solidFill>
                  <a:schemeClr val="bg1"/>
                </a:solidFill>
              </a:rPr>
              <a:t>sentence convolution</a:t>
            </a:r>
            <a:endParaRPr sz="2000" dirty="0">
              <a:solidFill>
                <a:schemeClr val="bg1"/>
              </a:solidFill>
            </a:endParaRPr>
          </a:p>
          <a:p>
            <a:pPr marL="1219170" lvl="1" indent="-431789" algn="l">
              <a:buSzPts val="1500"/>
              <a:buChar char="○"/>
            </a:pPr>
            <a:r>
              <a:rPr lang="en" sz="2000" dirty="0">
                <a:solidFill>
                  <a:schemeClr val="bg1"/>
                </a:solidFill>
              </a:rPr>
              <a:t>document convolution</a:t>
            </a:r>
            <a:endParaRPr sz="2000" dirty="0">
              <a:solidFill>
                <a:schemeClr val="bg1"/>
              </a:solidFill>
            </a:endParaRPr>
          </a:p>
        </p:txBody>
      </p:sp>
      <p:sp>
        <p:nvSpPr>
          <p:cNvPr id="118" name="Google Shape;118;p21"/>
          <p:cNvSpPr txBox="1"/>
          <p:nvPr/>
        </p:nvSpPr>
        <p:spPr>
          <a:xfrm>
            <a:off x="6702100" y="6092267"/>
            <a:ext cx="3195200" cy="557200"/>
          </a:xfrm>
          <a:prstGeom prst="rect">
            <a:avLst/>
          </a:prstGeom>
          <a:noFill/>
          <a:ln>
            <a:noFill/>
          </a:ln>
        </p:spPr>
        <p:txBody>
          <a:bodyPr spcFirstLastPara="1" wrap="square" lIns="121900" tIns="121900" rIns="121900" bIns="121900" anchor="ctr" anchorCtr="0">
            <a:noAutofit/>
          </a:bodyPr>
          <a:lstStyle/>
          <a:p>
            <a:r>
              <a:rPr lang="en" sz="2000" dirty="0">
                <a:latin typeface="Average"/>
                <a:ea typeface="Average"/>
                <a:cs typeface="Average"/>
                <a:sym typeface="Average"/>
              </a:rPr>
              <a:t>Li, Qin, Ren and Liu (2016)</a:t>
            </a:r>
            <a:endParaRPr sz="2400" dirty="0"/>
          </a:p>
        </p:txBody>
      </p:sp>
    </p:spTree>
    <p:extLst>
      <p:ext uri="{BB962C8B-B14F-4D97-AF65-F5344CB8AC3E}">
        <p14:creationId xmlns:p14="http://schemas.microsoft.com/office/powerpoint/2010/main" val="7342278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screenshot of a cell phone&#10;&#10;Description automatically generated">
            <a:extLst>
              <a:ext uri="{FF2B5EF4-FFF2-40B4-BE49-F238E27FC236}">
                <a16:creationId xmlns:a16="http://schemas.microsoft.com/office/drawing/2014/main" id="{4CF0D9EC-2DF7-4CBD-887D-E0E19C86246E}"/>
              </a:ext>
            </a:extLst>
          </p:cNvPr>
          <p:cNvPicPr>
            <a:picLocks noChangeAspect="1"/>
          </p:cNvPicPr>
          <p:nvPr/>
        </p:nvPicPr>
        <p:blipFill rotWithShape="1">
          <a:blip r:embed="rId2">
            <a:extLst>
              <a:ext uri="{28A0092B-C50C-407E-A947-70E740481C1C}">
                <a14:useLocalDpi xmlns:a14="http://schemas.microsoft.com/office/drawing/2010/main" val="0"/>
              </a:ext>
            </a:extLst>
          </a:blip>
          <a:srcRect b="10000"/>
          <a:stretch/>
        </p:blipFill>
        <p:spPr>
          <a:xfrm>
            <a:off x="20" y="10"/>
            <a:ext cx="12191980" cy="6857990"/>
          </a:xfrm>
          <a:prstGeom prst="rect">
            <a:avLst/>
          </a:prstGeom>
        </p:spPr>
      </p:pic>
    </p:spTree>
    <p:extLst>
      <p:ext uri="{BB962C8B-B14F-4D97-AF65-F5344CB8AC3E}">
        <p14:creationId xmlns:p14="http://schemas.microsoft.com/office/powerpoint/2010/main" val="212867344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96</TotalTime>
  <Words>312</Words>
  <Application>Microsoft Macintosh PowerPoint</Application>
  <PresentationFormat>Widescreen</PresentationFormat>
  <Paragraphs>28</Paragraphs>
  <Slides>5</Slides>
  <Notes>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vt:i4>
      </vt:variant>
    </vt:vector>
  </HeadingPairs>
  <TitlesOfParts>
    <vt:vector size="10" baseType="lpstr">
      <vt:lpstr>Arial</vt:lpstr>
      <vt:lpstr>Average</vt:lpstr>
      <vt:lpstr>Calibri</vt:lpstr>
      <vt:lpstr>Calibri Light</vt:lpstr>
      <vt:lpstr>Office Theme</vt:lpstr>
      <vt:lpstr>Spam Slayer</vt:lpstr>
      <vt:lpstr>Pop Quiz: which of the following review is deceptive? </vt:lpstr>
      <vt:lpstr>And the answer is …... </vt:lpstr>
      <vt:lpstr>Convolutional Neural Network without recurrent layers </vt:lpstr>
      <vt:lpstr>PowerPoint Presentation</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Spam Slayer</dc:title>
  <dc:creator>Jinhan Zhang</dc:creator>
  <cp:lastModifiedBy>辰钰 张</cp:lastModifiedBy>
  <cp:revision>3</cp:revision>
  <dcterms:created xsi:type="dcterms:W3CDTF">2019-09-15T11:30:08Z</dcterms:created>
  <dcterms:modified xsi:type="dcterms:W3CDTF">2019-09-15T15:59:09Z</dcterms:modified>
</cp:coreProperties>
</file>